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809DD-5327-4223-AE0E-3AD77917BCC3}" type="datetimeFigureOut">
              <a:rPr lang="en-US" smtClean="0"/>
              <a:t>9/14/2021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5C050-E5F3-4E59-98AB-1B8DF21175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64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809DD-5327-4223-AE0E-3AD77917BCC3}" type="datetimeFigureOut">
              <a:rPr lang="en-US" smtClean="0"/>
              <a:t>9/14/2021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5C050-E5F3-4E59-98AB-1B8DF21175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57344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809DD-5327-4223-AE0E-3AD77917BCC3}" type="datetimeFigureOut">
              <a:rPr lang="en-US" smtClean="0"/>
              <a:t>9/14/2021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5C050-E5F3-4E59-98AB-1B8DF21175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9536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809DD-5327-4223-AE0E-3AD77917BCC3}" type="datetimeFigureOut">
              <a:rPr lang="en-US" smtClean="0"/>
              <a:t>9/14/2021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5C050-E5F3-4E59-98AB-1B8DF21175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919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809DD-5327-4223-AE0E-3AD77917BCC3}" type="datetimeFigureOut">
              <a:rPr lang="en-US" smtClean="0"/>
              <a:t>9/14/2021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5C050-E5F3-4E59-98AB-1B8DF21175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5409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809DD-5327-4223-AE0E-3AD77917BCC3}" type="datetimeFigureOut">
              <a:rPr lang="en-US" smtClean="0"/>
              <a:t>9/14/2021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5C050-E5F3-4E59-98AB-1B8DF21175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285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809DD-5327-4223-AE0E-3AD77917BCC3}" type="datetimeFigureOut">
              <a:rPr lang="en-US" smtClean="0"/>
              <a:t>9/14/2021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5C050-E5F3-4E59-98AB-1B8DF21175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88937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809DD-5327-4223-AE0E-3AD77917BCC3}" type="datetimeFigureOut">
              <a:rPr lang="en-US" smtClean="0"/>
              <a:t>9/14/2021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5C050-E5F3-4E59-98AB-1B8DF21175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6293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809DD-5327-4223-AE0E-3AD77917BCC3}" type="datetimeFigureOut">
              <a:rPr lang="en-US" smtClean="0"/>
              <a:t>9/14/2021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5C050-E5F3-4E59-98AB-1B8DF21175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8169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809DD-5327-4223-AE0E-3AD77917BCC3}" type="datetimeFigureOut">
              <a:rPr lang="en-US" smtClean="0"/>
              <a:t>9/14/2021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5C050-E5F3-4E59-98AB-1B8DF21175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0075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809DD-5327-4223-AE0E-3AD77917BCC3}" type="datetimeFigureOut">
              <a:rPr lang="en-US" smtClean="0"/>
              <a:t>9/14/2021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5C050-E5F3-4E59-98AB-1B8DF21175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42204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8809DD-5327-4223-AE0E-3AD77917BCC3}" type="datetimeFigureOut">
              <a:rPr lang="en-US" smtClean="0"/>
              <a:t>9/14/2021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55C050-E5F3-4E59-98AB-1B8DF21175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859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024257" y="1217682"/>
            <a:ext cx="5098823" cy="3266394"/>
            <a:chOff x="1024257" y="1217682"/>
            <a:chExt cx="5098823" cy="3266394"/>
          </a:xfrm>
        </p:grpSpPr>
        <p:grpSp>
          <p:nvGrpSpPr>
            <p:cNvPr id="13" name="Group 12"/>
            <p:cNvGrpSpPr/>
            <p:nvPr/>
          </p:nvGrpSpPr>
          <p:grpSpPr>
            <a:xfrm>
              <a:off x="1024257" y="1529860"/>
              <a:ext cx="5098823" cy="2954216"/>
              <a:chOff x="1419911" y="2039814"/>
              <a:chExt cx="5098823" cy="2954216"/>
            </a:xfrm>
          </p:grpSpPr>
          <p:pic>
            <p:nvPicPr>
              <p:cNvPr id="2" name="Picture 1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7474" t="38072" r="30553" b="7498"/>
              <a:stretch/>
            </p:blipFill>
            <p:spPr>
              <a:xfrm>
                <a:off x="1951892" y="2039814"/>
                <a:ext cx="4566842" cy="2954216"/>
              </a:xfrm>
              <a:prstGeom prst="rect">
                <a:avLst/>
              </a:prstGeom>
            </p:spPr>
          </p:pic>
          <p:sp>
            <p:nvSpPr>
              <p:cNvPr id="5" name="TextBox 4"/>
              <p:cNvSpPr txBox="1"/>
              <p:nvPr/>
            </p:nvSpPr>
            <p:spPr>
              <a:xfrm>
                <a:off x="1429419" y="2162908"/>
                <a:ext cx="52610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250</a:t>
                </a:r>
                <a:endParaRPr lang="en-U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1419911" y="2521270"/>
                <a:ext cx="52610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150</a:t>
                </a:r>
                <a:endParaRPr lang="en-U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1537566" y="2861493"/>
                <a:ext cx="4122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75</a:t>
                </a:r>
                <a:endParaRPr lang="en-U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1543233" y="3239915"/>
                <a:ext cx="4122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50</a:t>
                </a:r>
                <a:endParaRPr lang="en-U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1536663" y="3609247"/>
                <a:ext cx="4122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37</a:t>
                </a:r>
                <a:endParaRPr lang="en-U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1533725" y="4042376"/>
                <a:ext cx="4122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25</a:t>
                </a:r>
                <a:endParaRPr lang="en-U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1538074" y="4292722"/>
                <a:ext cx="4122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20</a:t>
                </a:r>
                <a:endParaRPr lang="en-U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1543233" y="4600531"/>
                <a:ext cx="4122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15</a:t>
                </a:r>
                <a:endParaRPr lang="en-U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4" name="TextBox 13"/>
            <p:cNvSpPr txBox="1"/>
            <p:nvPr/>
          </p:nvSpPr>
          <p:spPr>
            <a:xfrm>
              <a:off x="1678533" y="1244058"/>
              <a:ext cx="35618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</a:t>
              </a:r>
              <a:endParaRPr 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064179" y="1244058"/>
              <a:ext cx="35618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</a:t>
              </a:r>
              <a:endParaRPr 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>
              <a:off x="2118946" y="1503484"/>
              <a:ext cx="1784839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2249165" y="1226474"/>
              <a:ext cx="165462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1600">
                  <a:latin typeface="Arial" panose="020B0604020202020204" pitchFamily="34" charset="0"/>
                  <a:cs typeface="Arial" panose="020B0604020202020204" pitchFamily="34" charset="0"/>
                </a:defRPr>
              </a:lvl1pPr>
            </a:lstStyle>
            <a:p>
              <a:r>
                <a:rPr lang="en-US" dirty="0"/>
                <a:t>Purified enzyme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512541" y="1217682"/>
              <a:ext cx="151836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1600">
                  <a:latin typeface="Arial" panose="020B0604020202020204" pitchFamily="34" charset="0"/>
                  <a:cs typeface="Arial" panose="020B0604020202020204" pitchFamily="34" charset="0"/>
                </a:defRPr>
              </a:lvl1pPr>
            </a:lstStyle>
            <a:p>
              <a:r>
                <a:rPr lang="en-US" dirty="0" smtClean="0"/>
                <a:t>Crude enzyme</a:t>
              </a:r>
              <a:endParaRPr lang="en-US" dirty="0"/>
            </a:p>
          </p:txBody>
        </p:sp>
        <p:cxnSp>
          <p:nvCxnSpPr>
            <p:cNvPr id="21" name="Straight Connector 20"/>
            <p:cNvCxnSpPr/>
            <p:nvPr/>
          </p:nvCxnSpPr>
          <p:spPr>
            <a:xfrm>
              <a:off x="4557346" y="1488830"/>
              <a:ext cx="1476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855029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14</Words>
  <Application>Microsoft Office PowerPoint</Application>
  <PresentationFormat>Widescreen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TU Delft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Yinqi Wu</dc:creator>
  <cp:lastModifiedBy>Yinqi Wu</cp:lastModifiedBy>
  <cp:revision>2</cp:revision>
  <dcterms:created xsi:type="dcterms:W3CDTF">2021-09-14T15:06:38Z</dcterms:created>
  <dcterms:modified xsi:type="dcterms:W3CDTF">2021-09-14T15:14:18Z</dcterms:modified>
</cp:coreProperties>
</file>