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954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84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24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17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771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48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08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88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4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21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8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89D4B-157A-4349-8189-DBEBA7FBBACB}" type="datetimeFigureOut">
              <a:rPr lang="en-US" smtClean="0"/>
              <a:t>3/1/2023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2C276-73D7-4507-8DA2-15A06FD197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2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1407410" y="812786"/>
            <a:ext cx="4668074" cy="3706460"/>
            <a:chOff x="1301903" y="742447"/>
            <a:chExt cx="4668074" cy="370646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83" t="13077" r="18624" b="11084"/>
            <a:stretch/>
          </p:blipFill>
          <p:spPr>
            <a:xfrm>
              <a:off x="1688123" y="1326380"/>
              <a:ext cx="4281854" cy="312252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679880" y="1053770"/>
              <a:ext cx="3385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18434" y="1053770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95545" y="1067613"/>
              <a:ext cx="2664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22620" y="1046286"/>
              <a:ext cx="4956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60%</a:t>
              </a:r>
              <a:endParaRPr lang="en-US" sz="1400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608806" y="1300004"/>
              <a:ext cx="48608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201413" y="1300004"/>
              <a:ext cx="14145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695092" y="1300004"/>
              <a:ext cx="71510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382957" y="1046285"/>
              <a:ext cx="5870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100%</a:t>
              </a:r>
              <a:endParaRPr lang="en-US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633864" y="1043108"/>
              <a:ext cx="4956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20%</a:t>
              </a:r>
              <a:endParaRPr lang="en-US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39663" y="1053770"/>
              <a:ext cx="4956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30%</a:t>
              </a:r>
              <a:endParaRPr lang="en-US" sz="1400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2608805" y="1046651"/>
              <a:ext cx="20116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4712676" y="1053770"/>
              <a:ext cx="10972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405352" y="742447"/>
              <a:ext cx="5100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no.1</a:t>
              </a:r>
              <a:endParaRPr lang="en-US" sz="14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999791" y="785055"/>
              <a:ext cx="5100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no.2</a:t>
              </a:r>
              <a:endParaRPr 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364675" y="3260683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25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367449" y="2682244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37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385032" y="2257693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50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385032" y="1891529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75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301903" y="1693648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100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307188" y="1539759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150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301903" y="1394003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250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79800" y="3494231"/>
              <a:ext cx="3674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20</a:t>
              </a: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6638205" y="3872347"/>
            <a:ext cx="48305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M: maker</a:t>
            </a:r>
          </a:p>
          <a:p>
            <a:r>
              <a:rPr lang="en-US" sz="1400" dirty="0" smtClean="0"/>
              <a:t>S: supernatant</a:t>
            </a:r>
          </a:p>
          <a:p>
            <a:r>
              <a:rPr lang="en-US" sz="1400" dirty="0" smtClean="0"/>
              <a:t>F: flow-through</a:t>
            </a:r>
          </a:p>
          <a:p>
            <a:endParaRPr lang="en-US" sz="1400" dirty="0"/>
          </a:p>
          <a:p>
            <a:r>
              <a:rPr lang="en-US" sz="1400" dirty="0" smtClean="0"/>
              <a:t>Buffer A: </a:t>
            </a:r>
          </a:p>
          <a:p>
            <a:r>
              <a:rPr lang="en-US" sz="1400" dirty="0" smtClean="0"/>
              <a:t>100 </a:t>
            </a:r>
            <a:r>
              <a:rPr lang="en-US" sz="1400" dirty="0" err="1" smtClean="0"/>
              <a:t>mM</a:t>
            </a:r>
            <a:r>
              <a:rPr lang="en-US" sz="1400" dirty="0" smtClean="0"/>
              <a:t> </a:t>
            </a:r>
            <a:r>
              <a:rPr lang="en-US" sz="1400" dirty="0" err="1" smtClean="0"/>
              <a:t>Tris-HCl</a:t>
            </a:r>
            <a:r>
              <a:rPr lang="en-US" sz="1400" dirty="0"/>
              <a:t> </a:t>
            </a:r>
            <a:r>
              <a:rPr lang="en-US" sz="1400" dirty="0" smtClean="0"/>
              <a:t>(pH8.0), 300 </a:t>
            </a:r>
            <a:r>
              <a:rPr lang="en-US" sz="1400" dirty="0" err="1" smtClean="0"/>
              <a:t>mM</a:t>
            </a:r>
            <a:r>
              <a:rPr lang="en-US" sz="1400" dirty="0" smtClean="0"/>
              <a:t> </a:t>
            </a:r>
            <a:r>
              <a:rPr lang="en-US" sz="1400" dirty="0" err="1" smtClean="0"/>
              <a:t>NaCl</a:t>
            </a:r>
            <a:r>
              <a:rPr lang="en-US" sz="1400" dirty="0" smtClean="0"/>
              <a:t>, 30 </a:t>
            </a:r>
            <a:r>
              <a:rPr lang="en-US" sz="1400" dirty="0" err="1" smtClean="0"/>
              <a:t>mM</a:t>
            </a:r>
            <a:r>
              <a:rPr lang="en-US" sz="1400" dirty="0" smtClean="0"/>
              <a:t> imidazole</a:t>
            </a:r>
          </a:p>
          <a:p>
            <a:r>
              <a:rPr lang="en-US" sz="1400" dirty="0" smtClean="0"/>
              <a:t>Buffer B: </a:t>
            </a:r>
          </a:p>
          <a:p>
            <a:r>
              <a:rPr lang="en-US" sz="1400" dirty="0" smtClean="0"/>
              <a:t>100 </a:t>
            </a:r>
            <a:r>
              <a:rPr lang="en-US" sz="1400" dirty="0" err="1" smtClean="0"/>
              <a:t>mM</a:t>
            </a:r>
            <a:r>
              <a:rPr lang="en-US" sz="1400" dirty="0" smtClean="0"/>
              <a:t> </a:t>
            </a:r>
            <a:r>
              <a:rPr lang="en-US" sz="1400" dirty="0" err="1" smtClean="0"/>
              <a:t>Tris-HCl</a:t>
            </a:r>
            <a:r>
              <a:rPr lang="en-US" sz="1400" dirty="0" smtClean="0"/>
              <a:t> (pH8.0), 300 </a:t>
            </a:r>
            <a:r>
              <a:rPr lang="en-US" sz="1400" dirty="0" err="1" smtClean="0"/>
              <a:t>mM</a:t>
            </a:r>
            <a:r>
              <a:rPr lang="en-US" sz="1400" dirty="0" smtClean="0"/>
              <a:t> </a:t>
            </a:r>
            <a:r>
              <a:rPr lang="en-US" sz="1400" dirty="0" err="1" smtClean="0"/>
              <a:t>NaCl</a:t>
            </a:r>
            <a:r>
              <a:rPr lang="en-US" sz="1400" dirty="0" smtClean="0"/>
              <a:t>, 300 </a:t>
            </a:r>
            <a:r>
              <a:rPr lang="en-US" sz="1400" dirty="0" err="1" smtClean="0"/>
              <a:t>mM</a:t>
            </a:r>
            <a:r>
              <a:rPr lang="en-US" sz="1400" dirty="0" smtClean="0"/>
              <a:t> imidazole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36328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 rotWithShape="1">
          <a:blip r:embed="rId2"/>
          <a:srcRect r="5750"/>
          <a:stretch/>
        </p:blipFill>
        <p:spPr>
          <a:xfrm>
            <a:off x="360485" y="562708"/>
            <a:ext cx="10946422" cy="36136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0485" y="126986"/>
            <a:ext cx="3044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no.1</a:t>
            </a:r>
          </a:p>
          <a:p>
            <a:r>
              <a:rPr lang="en-US" sz="1400" dirty="0" smtClean="0"/>
              <a:t>(load 20 mL lysate on the 5 mL column)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84106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05253" y="774870"/>
            <a:ext cx="9352085" cy="5230276"/>
            <a:chOff x="2535115" y="774870"/>
            <a:chExt cx="5597770" cy="2749697"/>
          </a:xfrm>
        </p:grpSpPr>
        <p:pic>
          <p:nvPicPr>
            <p:cNvPr id="3" name="Picture 2"/>
            <p:cNvPicPr/>
            <p:nvPr/>
          </p:nvPicPr>
          <p:blipFill rotWithShape="1">
            <a:blip r:embed="rId2"/>
            <a:srcRect r="5819"/>
            <a:stretch/>
          </p:blipFill>
          <p:spPr>
            <a:xfrm>
              <a:off x="2535115" y="774870"/>
              <a:ext cx="5597770" cy="1334135"/>
            </a:xfrm>
            <a:prstGeom prst="rect">
              <a:avLst/>
            </a:prstGeom>
          </p:spPr>
        </p:pic>
        <p:pic>
          <p:nvPicPr>
            <p:cNvPr id="4" name="Picture 3"/>
            <p:cNvPicPr/>
            <p:nvPr/>
          </p:nvPicPr>
          <p:blipFill rotWithShape="1">
            <a:blip r:embed="rId3"/>
            <a:srcRect r="6114"/>
            <a:stretch/>
          </p:blipFill>
          <p:spPr>
            <a:xfrm>
              <a:off x="2535115" y="2190432"/>
              <a:ext cx="5580185" cy="1334135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360485" y="126986"/>
            <a:ext cx="3135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no.2</a:t>
            </a:r>
          </a:p>
          <a:p>
            <a:r>
              <a:rPr lang="en-US" sz="1400" dirty="0" smtClean="0"/>
              <a:t>(load 115 mL lysate on the 5 mL column)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0470776" y="1658471"/>
            <a:ext cx="3675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0470776" y="4473388"/>
            <a:ext cx="36755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470776" y="1766047"/>
            <a:ext cx="16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Sample loading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470776" y="4551632"/>
            <a:ext cx="1616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Column wash +</a:t>
            </a:r>
          </a:p>
          <a:p>
            <a:r>
              <a:rPr lang="en-US" dirty="0" smtClean="0"/>
              <a:t>elution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545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92</Words>
  <Application>Microsoft Office PowerPoint</Application>
  <PresentationFormat>Widescreen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Yinqi Wu</dc:creator>
  <cp:lastModifiedBy>Yinqi Wu</cp:lastModifiedBy>
  <cp:revision>7</cp:revision>
  <dcterms:created xsi:type="dcterms:W3CDTF">2022-09-20T07:46:26Z</dcterms:created>
  <dcterms:modified xsi:type="dcterms:W3CDTF">2023-03-01T10:12:47Z</dcterms:modified>
</cp:coreProperties>
</file>