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4"/>
  </p:notesMasterIdLst>
  <p:sldIdLst>
    <p:sldId id="256" r:id="rId2"/>
    <p:sldId id="257" r:id="rId3"/>
  </p:sldIdLst>
  <p:sldSz cx="3959225" cy="50403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50CB799-8333-49BD-9561-220986CDBEAD}" v="21" dt="2024-02-01T10:41:11.02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69" autoAdjust="0"/>
    <p:restoredTop sz="88348" autoAdjust="0"/>
  </p:normalViewPr>
  <p:slideViewPr>
    <p:cSldViewPr snapToGrid="0">
      <p:cViewPr>
        <p:scale>
          <a:sx n="150" d="100"/>
          <a:sy n="150" d="100"/>
        </p:scale>
        <p:origin x="1891" y="4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wald Jongkind" userId="974741d9e7ed30c9" providerId="LiveId" clId="{C50CB799-8333-49BD-9561-220986CDBEAD}"/>
    <pc:docChg chg="undo redo custSel modSld">
      <pc:chgData name="Ewald Jongkind" userId="974741d9e7ed30c9" providerId="LiveId" clId="{C50CB799-8333-49BD-9561-220986CDBEAD}" dt="2024-02-01T10:41:52.936" v="202" actId="20577"/>
      <pc:docMkLst>
        <pc:docMk/>
      </pc:docMkLst>
      <pc:sldChg chg="addSp delSp modSp mod modNotesTx">
        <pc:chgData name="Ewald Jongkind" userId="974741d9e7ed30c9" providerId="LiveId" clId="{C50CB799-8333-49BD-9561-220986CDBEAD}" dt="2024-02-01T10:40:22.403" v="175" actId="20577"/>
        <pc:sldMkLst>
          <pc:docMk/>
          <pc:sldMk cId="2630579500" sldId="256"/>
        </pc:sldMkLst>
        <pc:spChg chg="add mod">
          <ac:chgData name="Ewald Jongkind" userId="974741d9e7ed30c9" providerId="LiveId" clId="{C50CB799-8333-49BD-9561-220986CDBEAD}" dt="2024-02-01T10:39:44.387" v="59" actId="20577"/>
          <ac:spMkLst>
            <pc:docMk/>
            <pc:sldMk cId="2630579500" sldId="256"/>
            <ac:spMk id="2" creationId="{00C833C9-D641-1C92-8D81-CC734D6ED7AC}"/>
          </ac:spMkLst>
        </pc:spChg>
        <pc:spChg chg="add mod">
          <ac:chgData name="Ewald Jongkind" userId="974741d9e7ed30c9" providerId="LiveId" clId="{C50CB799-8333-49BD-9561-220986CDBEAD}" dt="2024-02-01T10:39:34.414" v="54" actId="20577"/>
          <ac:spMkLst>
            <pc:docMk/>
            <pc:sldMk cId="2630579500" sldId="256"/>
            <ac:spMk id="3" creationId="{EC0D1826-8B6E-1C1C-77B1-1BFDFD63A5DE}"/>
          </ac:spMkLst>
        </pc:spChg>
        <pc:spChg chg="add mod">
          <ac:chgData name="Ewald Jongkind" userId="974741d9e7ed30c9" providerId="LiveId" clId="{C50CB799-8333-49BD-9561-220986CDBEAD}" dt="2024-02-01T10:39:35.932" v="55" actId="20577"/>
          <ac:spMkLst>
            <pc:docMk/>
            <pc:sldMk cId="2630579500" sldId="256"/>
            <ac:spMk id="5" creationId="{F2489C67-8279-88B6-B222-08048A4033F6}"/>
          </ac:spMkLst>
        </pc:spChg>
        <pc:spChg chg="add mod">
          <ac:chgData name="Ewald Jongkind" userId="974741d9e7ed30c9" providerId="LiveId" clId="{C50CB799-8333-49BD-9561-220986CDBEAD}" dt="2024-02-01T10:39:37.954" v="56" actId="20577"/>
          <ac:spMkLst>
            <pc:docMk/>
            <pc:sldMk cId="2630579500" sldId="256"/>
            <ac:spMk id="6" creationId="{FE8A6C8E-E9D4-F79C-6386-EEDE6C369C45}"/>
          </ac:spMkLst>
        </pc:spChg>
        <pc:spChg chg="add mod">
          <ac:chgData name="Ewald Jongkind" userId="974741d9e7ed30c9" providerId="LiveId" clId="{C50CB799-8333-49BD-9561-220986CDBEAD}" dt="2024-02-01T10:39:39.724" v="57" actId="20577"/>
          <ac:spMkLst>
            <pc:docMk/>
            <pc:sldMk cId="2630579500" sldId="256"/>
            <ac:spMk id="7" creationId="{9353FE15-4356-0FF3-FD79-18B9718FC4C1}"/>
          </ac:spMkLst>
        </pc:spChg>
        <pc:spChg chg="add mod">
          <ac:chgData name="Ewald Jongkind" userId="974741d9e7ed30c9" providerId="LiveId" clId="{C50CB799-8333-49BD-9561-220986CDBEAD}" dt="2024-02-01T10:39:42.730" v="58" actId="20577"/>
          <ac:spMkLst>
            <pc:docMk/>
            <pc:sldMk cId="2630579500" sldId="256"/>
            <ac:spMk id="8" creationId="{35D362A0-D718-6F03-4A92-017C1EB5A2DF}"/>
          </ac:spMkLst>
        </pc:spChg>
        <pc:spChg chg="del">
          <ac:chgData name="Ewald Jongkind" userId="974741d9e7ed30c9" providerId="LiveId" clId="{C50CB799-8333-49BD-9561-220986CDBEAD}" dt="2024-02-01T10:37:59.169" v="1" actId="478"/>
          <ac:spMkLst>
            <pc:docMk/>
            <pc:sldMk cId="2630579500" sldId="256"/>
            <ac:spMk id="9" creationId="{00000000-0000-0000-0000-000000000000}"/>
          </ac:spMkLst>
        </pc:spChg>
        <pc:spChg chg="add del">
          <ac:chgData name="Ewald Jongkind" userId="974741d9e7ed30c9" providerId="LiveId" clId="{C50CB799-8333-49BD-9561-220986CDBEAD}" dt="2024-02-01T10:39:16.653" v="40" actId="478"/>
          <ac:spMkLst>
            <pc:docMk/>
            <pc:sldMk cId="2630579500" sldId="256"/>
            <ac:spMk id="10" creationId="{00000000-0000-0000-0000-000000000000}"/>
          </ac:spMkLst>
        </pc:spChg>
        <pc:spChg chg="add del">
          <ac:chgData name="Ewald Jongkind" userId="974741d9e7ed30c9" providerId="LiveId" clId="{C50CB799-8333-49BD-9561-220986CDBEAD}" dt="2024-02-01T10:39:16.813" v="41" actId="478"/>
          <ac:spMkLst>
            <pc:docMk/>
            <pc:sldMk cId="2630579500" sldId="256"/>
            <ac:spMk id="11" creationId="{00000000-0000-0000-0000-000000000000}"/>
          </ac:spMkLst>
        </pc:spChg>
        <pc:spChg chg="add del">
          <ac:chgData name="Ewald Jongkind" userId="974741d9e7ed30c9" providerId="LiveId" clId="{C50CB799-8333-49BD-9561-220986CDBEAD}" dt="2024-02-01T10:39:16.983" v="42" actId="478"/>
          <ac:spMkLst>
            <pc:docMk/>
            <pc:sldMk cId="2630579500" sldId="256"/>
            <ac:spMk id="12" creationId="{00000000-0000-0000-0000-000000000000}"/>
          </ac:spMkLst>
        </pc:spChg>
        <pc:spChg chg="add del">
          <ac:chgData name="Ewald Jongkind" userId="974741d9e7ed30c9" providerId="LiveId" clId="{C50CB799-8333-49BD-9561-220986CDBEAD}" dt="2024-02-01T10:39:17.135" v="43" actId="478"/>
          <ac:spMkLst>
            <pc:docMk/>
            <pc:sldMk cId="2630579500" sldId="256"/>
            <ac:spMk id="13" creationId="{00000000-0000-0000-0000-000000000000}"/>
          </ac:spMkLst>
        </pc:spChg>
        <pc:spChg chg="add del">
          <ac:chgData name="Ewald Jongkind" userId="974741d9e7ed30c9" providerId="LiveId" clId="{C50CB799-8333-49BD-9561-220986CDBEAD}" dt="2024-02-01T10:39:17.296" v="44" actId="478"/>
          <ac:spMkLst>
            <pc:docMk/>
            <pc:sldMk cId="2630579500" sldId="256"/>
            <ac:spMk id="14" creationId="{00000000-0000-0000-0000-000000000000}"/>
          </ac:spMkLst>
        </pc:spChg>
        <pc:spChg chg="mod">
          <ac:chgData name="Ewald Jongkind" userId="974741d9e7ed30c9" providerId="LiveId" clId="{C50CB799-8333-49BD-9561-220986CDBEAD}" dt="2024-02-01T10:39:17.902" v="47" actId="1076"/>
          <ac:spMkLst>
            <pc:docMk/>
            <pc:sldMk cId="2630579500" sldId="256"/>
            <ac:spMk id="15" creationId="{00000000-0000-0000-0000-000000000000}"/>
          </ac:spMkLst>
        </pc:spChg>
        <pc:picChg chg="add del mod modCrop">
          <ac:chgData name="Ewald Jongkind" userId="974741d9e7ed30c9" providerId="LiveId" clId="{C50CB799-8333-49BD-9561-220986CDBEAD}" dt="2024-02-01T10:39:17.743" v="46" actId="732"/>
          <ac:picMkLst>
            <pc:docMk/>
            <pc:sldMk cId="2630579500" sldId="256"/>
            <ac:picMk id="4" creationId="{00000000-0000-0000-0000-000000000000}"/>
          </ac:picMkLst>
        </pc:picChg>
      </pc:sldChg>
      <pc:sldChg chg="addSp delSp modSp mod modNotesTx">
        <pc:chgData name="Ewald Jongkind" userId="974741d9e7ed30c9" providerId="LiveId" clId="{C50CB799-8333-49BD-9561-220986CDBEAD}" dt="2024-02-01T10:41:52.936" v="202" actId="20577"/>
        <pc:sldMkLst>
          <pc:docMk/>
          <pc:sldMk cId="636223481" sldId="257"/>
        </pc:sldMkLst>
        <pc:spChg chg="add mod">
          <ac:chgData name="Ewald Jongkind" userId="974741d9e7ed30c9" providerId="LiveId" clId="{C50CB799-8333-49BD-9561-220986CDBEAD}" dt="2024-02-01T10:41:04.483" v="176"/>
          <ac:spMkLst>
            <pc:docMk/>
            <pc:sldMk cId="636223481" sldId="257"/>
            <ac:spMk id="2" creationId="{E525039A-8A85-7911-DD17-AC5657DBCD63}"/>
          </ac:spMkLst>
        </pc:spChg>
        <pc:spChg chg="add mod">
          <ac:chgData name="Ewald Jongkind" userId="974741d9e7ed30c9" providerId="LiveId" clId="{C50CB799-8333-49BD-9561-220986CDBEAD}" dt="2024-02-01T10:41:04.483" v="176"/>
          <ac:spMkLst>
            <pc:docMk/>
            <pc:sldMk cId="636223481" sldId="257"/>
            <ac:spMk id="3" creationId="{CC96E175-7F7C-B1E8-68FE-51106143E7DC}"/>
          </ac:spMkLst>
        </pc:spChg>
        <pc:spChg chg="add mod">
          <ac:chgData name="Ewald Jongkind" userId="974741d9e7ed30c9" providerId="LiveId" clId="{C50CB799-8333-49BD-9561-220986CDBEAD}" dt="2024-02-01T10:41:04.483" v="176"/>
          <ac:spMkLst>
            <pc:docMk/>
            <pc:sldMk cId="636223481" sldId="257"/>
            <ac:spMk id="4" creationId="{55E7E027-BE56-C6A7-8556-E79846EFC71E}"/>
          </ac:spMkLst>
        </pc:spChg>
        <pc:spChg chg="add mod">
          <ac:chgData name="Ewald Jongkind" userId="974741d9e7ed30c9" providerId="LiveId" clId="{C50CB799-8333-49BD-9561-220986CDBEAD}" dt="2024-02-01T10:41:04.483" v="176"/>
          <ac:spMkLst>
            <pc:docMk/>
            <pc:sldMk cId="636223481" sldId="257"/>
            <ac:spMk id="5" creationId="{7DEBB5C2-887C-3BA5-BD95-C1B291F2A333}"/>
          </ac:spMkLst>
        </pc:spChg>
        <pc:spChg chg="add mod">
          <ac:chgData name="Ewald Jongkind" userId="974741d9e7ed30c9" providerId="LiveId" clId="{C50CB799-8333-49BD-9561-220986CDBEAD}" dt="2024-02-01T10:41:04.483" v="176"/>
          <ac:spMkLst>
            <pc:docMk/>
            <pc:sldMk cId="636223481" sldId="257"/>
            <ac:spMk id="6" creationId="{132A2553-35C6-2BD0-CB15-7CDB7F13DDC6}"/>
          </ac:spMkLst>
        </pc:spChg>
        <pc:spChg chg="add mod">
          <ac:chgData name="Ewald Jongkind" userId="974741d9e7ed30c9" providerId="LiveId" clId="{C50CB799-8333-49BD-9561-220986CDBEAD}" dt="2024-02-01T10:41:04.483" v="176"/>
          <ac:spMkLst>
            <pc:docMk/>
            <pc:sldMk cId="636223481" sldId="257"/>
            <ac:spMk id="8" creationId="{0FFE4CC5-FB39-D417-B043-77B5700F540B}"/>
          </ac:spMkLst>
        </pc:spChg>
        <pc:spChg chg="add mod">
          <ac:chgData name="Ewald Jongkind" userId="974741d9e7ed30c9" providerId="LiveId" clId="{C50CB799-8333-49BD-9561-220986CDBEAD}" dt="2024-02-01T10:41:04.483" v="176"/>
          <ac:spMkLst>
            <pc:docMk/>
            <pc:sldMk cId="636223481" sldId="257"/>
            <ac:spMk id="9" creationId="{168FEE5F-7153-0757-6BAC-3C29EC0B0B4C}"/>
          </ac:spMkLst>
        </pc:spChg>
        <pc:spChg chg="add mod">
          <ac:chgData name="Ewald Jongkind" userId="974741d9e7ed30c9" providerId="LiveId" clId="{C50CB799-8333-49BD-9561-220986CDBEAD}" dt="2024-02-01T10:41:46.687" v="189" actId="1076"/>
          <ac:spMkLst>
            <pc:docMk/>
            <pc:sldMk cId="636223481" sldId="257"/>
            <ac:spMk id="10" creationId="{C869CD44-4A62-24D6-5C14-BA6633A3742E}"/>
          </ac:spMkLst>
        </pc:spChg>
        <pc:spChg chg="add del mod">
          <ac:chgData name="Ewald Jongkind" userId="974741d9e7ed30c9" providerId="LiveId" clId="{C50CB799-8333-49BD-9561-220986CDBEAD}" dt="2024-02-01T10:41:40.084" v="188" actId="478"/>
          <ac:spMkLst>
            <pc:docMk/>
            <pc:sldMk cId="636223481" sldId="257"/>
            <ac:spMk id="11" creationId="{E2644EC5-44F7-4167-228F-C900880E78D8}"/>
          </ac:spMkLst>
        </pc:spChg>
        <pc:spChg chg="add mod">
          <ac:chgData name="Ewald Jongkind" userId="974741d9e7ed30c9" providerId="LiveId" clId="{C50CB799-8333-49BD-9561-220986CDBEAD}" dt="2024-02-01T10:41:23.313" v="181" actId="1076"/>
          <ac:spMkLst>
            <pc:docMk/>
            <pc:sldMk cId="636223481" sldId="257"/>
            <ac:spMk id="12" creationId="{A3BF2457-6882-4A6A-81B3-A653B02C173E}"/>
          </ac:spMkLst>
        </pc:spChg>
        <pc:spChg chg="add mod">
          <ac:chgData name="Ewald Jongkind" userId="974741d9e7ed30c9" providerId="LiveId" clId="{C50CB799-8333-49BD-9561-220986CDBEAD}" dt="2024-02-01T10:41:23.313" v="181" actId="1076"/>
          <ac:spMkLst>
            <pc:docMk/>
            <pc:sldMk cId="636223481" sldId="257"/>
            <ac:spMk id="13" creationId="{34434B26-D2AF-D67C-44AA-2E0B0F67B562}"/>
          </ac:spMkLst>
        </pc:spChg>
        <pc:spChg chg="del">
          <ac:chgData name="Ewald Jongkind" userId="974741d9e7ed30c9" providerId="LiveId" clId="{C50CB799-8333-49BD-9561-220986CDBEAD}" dt="2024-02-01T10:41:10.706" v="177" actId="478"/>
          <ac:spMkLst>
            <pc:docMk/>
            <pc:sldMk cId="636223481" sldId="257"/>
            <ac:spMk id="14" creationId="{579BC48F-689C-4737-83D3-43B273508EC3}"/>
          </ac:spMkLst>
        </pc:spChg>
        <pc:spChg chg="del">
          <ac:chgData name="Ewald Jongkind" userId="974741d9e7ed30c9" providerId="LiveId" clId="{C50CB799-8333-49BD-9561-220986CDBEAD}" dt="2024-02-01T10:41:10.706" v="177" actId="478"/>
          <ac:spMkLst>
            <pc:docMk/>
            <pc:sldMk cId="636223481" sldId="257"/>
            <ac:spMk id="15" creationId="{44AEB891-981B-4EB5-A42B-6655793BE636}"/>
          </ac:spMkLst>
        </pc:spChg>
        <pc:spChg chg="del">
          <ac:chgData name="Ewald Jongkind" userId="974741d9e7ed30c9" providerId="LiveId" clId="{C50CB799-8333-49BD-9561-220986CDBEAD}" dt="2024-02-01T10:41:10.706" v="177" actId="478"/>
          <ac:spMkLst>
            <pc:docMk/>
            <pc:sldMk cId="636223481" sldId="257"/>
            <ac:spMk id="16" creationId="{3DA8D659-3948-409C-BED9-FACA4630742E}"/>
          </ac:spMkLst>
        </pc:spChg>
        <pc:spChg chg="del">
          <ac:chgData name="Ewald Jongkind" userId="974741d9e7ed30c9" providerId="LiveId" clId="{C50CB799-8333-49BD-9561-220986CDBEAD}" dt="2024-02-01T10:41:15.973" v="180" actId="478"/>
          <ac:spMkLst>
            <pc:docMk/>
            <pc:sldMk cId="636223481" sldId="257"/>
            <ac:spMk id="17" creationId="{7BC29E36-5240-481D-B90A-A482E2D8B1A5}"/>
          </ac:spMkLst>
        </pc:spChg>
        <pc:spChg chg="del">
          <ac:chgData name="Ewald Jongkind" userId="974741d9e7ed30c9" providerId="LiveId" clId="{C50CB799-8333-49BD-9561-220986CDBEAD}" dt="2024-02-01T10:41:14.096" v="179" actId="478"/>
          <ac:spMkLst>
            <pc:docMk/>
            <pc:sldMk cId="636223481" sldId="257"/>
            <ac:spMk id="18" creationId="{73DEFA90-3119-4FC1-9DD9-CF3D4671F771}"/>
          </ac:spMkLst>
        </pc:spChg>
        <pc:spChg chg="del">
          <ac:chgData name="Ewald Jongkind" userId="974741d9e7ed30c9" providerId="LiveId" clId="{C50CB799-8333-49BD-9561-220986CDBEAD}" dt="2024-02-01T10:41:10.706" v="177" actId="478"/>
          <ac:spMkLst>
            <pc:docMk/>
            <pc:sldMk cId="636223481" sldId="257"/>
            <ac:spMk id="19" creationId="{B2E7BA5A-9CCA-4EAD-84D0-3E9B365D0295}"/>
          </ac:spMkLst>
        </pc:spChg>
        <pc:spChg chg="del">
          <ac:chgData name="Ewald Jongkind" userId="974741d9e7ed30c9" providerId="LiveId" clId="{C50CB799-8333-49BD-9561-220986CDBEAD}" dt="2024-02-01T10:41:10.706" v="177" actId="478"/>
          <ac:spMkLst>
            <pc:docMk/>
            <pc:sldMk cId="636223481" sldId="257"/>
            <ac:spMk id="20" creationId="{12485D47-7E21-48F3-AA03-4454BCA38A28}"/>
          </ac:spMkLst>
        </pc:spChg>
        <pc:spChg chg="add mod">
          <ac:chgData name="Ewald Jongkind" userId="974741d9e7ed30c9" providerId="LiveId" clId="{C50CB799-8333-49BD-9561-220986CDBEAD}" dt="2024-02-01T10:41:23.313" v="181" actId="1076"/>
          <ac:spMkLst>
            <pc:docMk/>
            <pc:sldMk cId="636223481" sldId="257"/>
            <ac:spMk id="31" creationId="{24EF951F-F7FD-752A-BB43-9B41E33F1E57}"/>
          </ac:spMkLst>
        </pc:spChg>
        <pc:spChg chg="add mod">
          <ac:chgData name="Ewald Jongkind" userId="974741d9e7ed30c9" providerId="LiveId" clId="{C50CB799-8333-49BD-9561-220986CDBEAD}" dt="2024-02-01T10:41:23.313" v="181" actId="1076"/>
          <ac:spMkLst>
            <pc:docMk/>
            <pc:sldMk cId="636223481" sldId="257"/>
            <ac:spMk id="32" creationId="{B98F0BCC-1A3F-65A8-CA31-98AA05B12187}"/>
          </ac:spMkLst>
        </pc:spChg>
        <pc:spChg chg="add del mod">
          <ac:chgData name="Ewald Jongkind" userId="974741d9e7ed30c9" providerId="LiveId" clId="{C50CB799-8333-49BD-9561-220986CDBEAD}" dt="2024-02-01T10:41:39.455" v="187" actId="478"/>
          <ac:spMkLst>
            <pc:docMk/>
            <pc:sldMk cId="636223481" sldId="257"/>
            <ac:spMk id="33" creationId="{40CF9FE0-CC4F-B026-3CDE-06BD8262DF79}"/>
          </ac:spMkLst>
        </pc:spChg>
        <pc:picChg chg="mod modCrop">
          <ac:chgData name="Ewald Jongkind" userId="974741d9e7ed30c9" providerId="LiveId" clId="{C50CB799-8333-49BD-9561-220986CDBEAD}" dt="2024-02-01T10:41:37.092" v="186" actId="732"/>
          <ac:picMkLst>
            <pc:docMk/>
            <pc:sldMk cId="636223481" sldId="257"/>
            <ac:picMk id="7" creationId="{E8175F0C-B2AB-4E37-BBE0-4DAD4756D6BD}"/>
          </ac:picMkLst>
        </pc:pic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8A671B1-88BF-40A6-8A61-3452C5CF9C17}" type="datetimeFigureOut">
              <a:rPr lang="nl-NL" smtClean="0"/>
              <a:t>1-2-2024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16150" y="1143000"/>
            <a:ext cx="2425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A78CA93-38A0-4737-A437-B23B7694907A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484835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1: CFE. 2: </a:t>
            </a:r>
            <a:r>
              <a:rPr lang="nl-NL" dirty="0" err="1"/>
              <a:t>flowthrough</a:t>
            </a:r>
            <a:r>
              <a:rPr lang="nl-NL" dirty="0"/>
              <a:t>. 3: </a:t>
            </a:r>
            <a:r>
              <a:rPr lang="nl-NL" dirty="0" err="1"/>
              <a:t>wash</a:t>
            </a:r>
            <a:r>
              <a:rPr lang="nl-NL" dirty="0"/>
              <a:t> step: 4: </a:t>
            </a:r>
            <a:r>
              <a:rPr lang="nl-NL" dirty="0" err="1"/>
              <a:t>elute</a:t>
            </a:r>
            <a:r>
              <a:rPr lang="nl-NL" dirty="0"/>
              <a:t> </a:t>
            </a:r>
            <a:r>
              <a:rPr lang="nl-NL" dirty="0" err="1"/>
              <a:t>protein</a:t>
            </a:r>
            <a:r>
              <a:rPr lang="nl-NL" dirty="0"/>
              <a:t>. 5: </a:t>
            </a:r>
            <a:r>
              <a:rPr lang="nl-NL" dirty="0" err="1"/>
              <a:t>elute</a:t>
            </a:r>
            <a:r>
              <a:rPr lang="nl-NL" dirty="0"/>
              <a:t> </a:t>
            </a:r>
            <a:r>
              <a:rPr lang="nl-NL" dirty="0" err="1"/>
              <a:t>protein</a:t>
            </a:r>
            <a:r>
              <a:rPr lang="nl-NL" dirty="0"/>
              <a:t> </a:t>
            </a:r>
            <a:r>
              <a:rPr lang="nl-NL" dirty="0" err="1"/>
              <a:t>diluted</a:t>
            </a:r>
            <a:r>
              <a:rPr lang="nl-NL" dirty="0"/>
              <a:t>. 6: </a:t>
            </a:r>
            <a:r>
              <a:rPr lang="nl-NL" dirty="0" err="1"/>
              <a:t>protein</a:t>
            </a:r>
            <a:r>
              <a:rPr lang="nl-NL" dirty="0"/>
              <a:t> </a:t>
            </a:r>
            <a:r>
              <a:rPr lang="nl-NL" dirty="0" err="1"/>
              <a:t>elute</a:t>
            </a:r>
            <a:r>
              <a:rPr lang="nl-NL" dirty="0"/>
              <a:t> </a:t>
            </a:r>
            <a:r>
              <a:rPr lang="nl-NL" dirty="0" err="1"/>
              <a:t>diluted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A78CA93-38A0-4737-A437-B23B7694907A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4317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L: Ladder. </a:t>
            </a:r>
            <a:r>
              <a:rPr lang="nl-NL"/>
              <a:t>1: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A78CA93-38A0-4737-A437-B23B7694907A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015932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6942" y="824885"/>
            <a:ext cx="3365341" cy="1754776"/>
          </a:xfrm>
        </p:spPr>
        <p:txBody>
          <a:bodyPr anchor="b"/>
          <a:lstStyle>
            <a:lvl1pPr algn="ctr">
              <a:defRPr sz="2598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94903" y="2647331"/>
            <a:ext cx="2969419" cy="1216909"/>
          </a:xfrm>
        </p:spPr>
        <p:txBody>
          <a:bodyPr/>
          <a:lstStyle>
            <a:lvl1pPr marL="0" indent="0" algn="ctr">
              <a:buNone/>
              <a:defRPr sz="1039"/>
            </a:lvl1pPr>
            <a:lvl2pPr marL="197968" indent="0" algn="ctr">
              <a:buNone/>
              <a:defRPr sz="866"/>
            </a:lvl2pPr>
            <a:lvl3pPr marL="395935" indent="0" algn="ctr">
              <a:buNone/>
              <a:defRPr sz="779"/>
            </a:lvl3pPr>
            <a:lvl4pPr marL="593903" indent="0" algn="ctr">
              <a:buNone/>
              <a:defRPr sz="693"/>
            </a:lvl4pPr>
            <a:lvl5pPr marL="791870" indent="0" algn="ctr">
              <a:buNone/>
              <a:defRPr sz="693"/>
            </a:lvl5pPr>
            <a:lvl6pPr marL="989838" indent="0" algn="ctr">
              <a:buNone/>
              <a:defRPr sz="693"/>
            </a:lvl6pPr>
            <a:lvl7pPr marL="1187806" indent="0" algn="ctr">
              <a:buNone/>
              <a:defRPr sz="693"/>
            </a:lvl7pPr>
            <a:lvl8pPr marL="1385773" indent="0" algn="ctr">
              <a:buNone/>
              <a:defRPr sz="693"/>
            </a:lvl8pPr>
            <a:lvl9pPr marL="1583741" indent="0" algn="ctr">
              <a:buNone/>
              <a:defRPr sz="693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3810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321987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833321" y="268350"/>
            <a:ext cx="853708" cy="4271432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72197" y="268350"/>
            <a:ext cx="2511633" cy="4271432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050909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250621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0135" y="1256579"/>
            <a:ext cx="3414832" cy="2096630"/>
          </a:xfrm>
        </p:spPr>
        <p:txBody>
          <a:bodyPr anchor="b"/>
          <a:lstStyle>
            <a:lvl1pPr>
              <a:defRPr sz="2598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0135" y="3373044"/>
            <a:ext cx="3414832" cy="1102568"/>
          </a:xfrm>
        </p:spPr>
        <p:txBody>
          <a:bodyPr/>
          <a:lstStyle>
            <a:lvl1pPr marL="0" indent="0">
              <a:buNone/>
              <a:defRPr sz="1039">
                <a:solidFill>
                  <a:schemeClr val="tx1"/>
                </a:solidFill>
              </a:defRPr>
            </a:lvl1pPr>
            <a:lvl2pPr marL="197968" indent="0">
              <a:buNone/>
              <a:defRPr sz="866">
                <a:solidFill>
                  <a:schemeClr val="tx1">
                    <a:tint val="75000"/>
                  </a:schemeClr>
                </a:solidFill>
              </a:defRPr>
            </a:lvl2pPr>
            <a:lvl3pPr marL="395935" indent="0">
              <a:buNone/>
              <a:defRPr sz="779">
                <a:solidFill>
                  <a:schemeClr val="tx1">
                    <a:tint val="75000"/>
                  </a:schemeClr>
                </a:solidFill>
              </a:defRPr>
            </a:lvl3pPr>
            <a:lvl4pPr marL="593903" indent="0">
              <a:buNone/>
              <a:defRPr sz="693">
                <a:solidFill>
                  <a:schemeClr val="tx1">
                    <a:tint val="75000"/>
                  </a:schemeClr>
                </a:solidFill>
              </a:defRPr>
            </a:lvl4pPr>
            <a:lvl5pPr marL="791870" indent="0">
              <a:buNone/>
              <a:defRPr sz="693">
                <a:solidFill>
                  <a:schemeClr val="tx1">
                    <a:tint val="75000"/>
                  </a:schemeClr>
                </a:solidFill>
              </a:defRPr>
            </a:lvl5pPr>
            <a:lvl6pPr marL="989838" indent="0">
              <a:buNone/>
              <a:defRPr sz="693">
                <a:solidFill>
                  <a:schemeClr val="tx1">
                    <a:tint val="75000"/>
                  </a:schemeClr>
                </a:solidFill>
              </a:defRPr>
            </a:lvl6pPr>
            <a:lvl7pPr marL="1187806" indent="0">
              <a:buNone/>
              <a:defRPr sz="693">
                <a:solidFill>
                  <a:schemeClr val="tx1">
                    <a:tint val="75000"/>
                  </a:schemeClr>
                </a:solidFill>
              </a:defRPr>
            </a:lvl7pPr>
            <a:lvl8pPr marL="1385773" indent="0">
              <a:buNone/>
              <a:defRPr sz="693">
                <a:solidFill>
                  <a:schemeClr val="tx1">
                    <a:tint val="75000"/>
                  </a:schemeClr>
                </a:solidFill>
              </a:defRPr>
            </a:lvl8pPr>
            <a:lvl9pPr marL="1583741" indent="0">
              <a:buNone/>
              <a:defRPr sz="69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29918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72197" y="1341750"/>
            <a:ext cx="1682671" cy="319803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04357" y="1341750"/>
            <a:ext cx="1682671" cy="319803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36605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2712" y="268351"/>
            <a:ext cx="3414832" cy="974228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2713" y="1235577"/>
            <a:ext cx="1674937" cy="605537"/>
          </a:xfrm>
        </p:spPr>
        <p:txBody>
          <a:bodyPr anchor="b"/>
          <a:lstStyle>
            <a:lvl1pPr marL="0" indent="0">
              <a:buNone/>
              <a:defRPr sz="1039" b="1"/>
            </a:lvl1pPr>
            <a:lvl2pPr marL="197968" indent="0">
              <a:buNone/>
              <a:defRPr sz="866" b="1"/>
            </a:lvl2pPr>
            <a:lvl3pPr marL="395935" indent="0">
              <a:buNone/>
              <a:defRPr sz="779" b="1"/>
            </a:lvl3pPr>
            <a:lvl4pPr marL="593903" indent="0">
              <a:buNone/>
              <a:defRPr sz="693" b="1"/>
            </a:lvl4pPr>
            <a:lvl5pPr marL="791870" indent="0">
              <a:buNone/>
              <a:defRPr sz="693" b="1"/>
            </a:lvl5pPr>
            <a:lvl6pPr marL="989838" indent="0">
              <a:buNone/>
              <a:defRPr sz="693" b="1"/>
            </a:lvl6pPr>
            <a:lvl7pPr marL="1187806" indent="0">
              <a:buNone/>
              <a:defRPr sz="693" b="1"/>
            </a:lvl7pPr>
            <a:lvl8pPr marL="1385773" indent="0">
              <a:buNone/>
              <a:defRPr sz="693" b="1"/>
            </a:lvl8pPr>
            <a:lvl9pPr marL="1583741" indent="0">
              <a:buNone/>
              <a:defRPr sz="693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2713" y="1841114"/>
            <a:ext cx="1674937" cy="270800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004358" y="1235577"/>
            <a:ext cx="1683186" cy="605537"/>
          </a:xfrm>
        </p:spPr>
        <p:txBody>
          <a:bodyPr anchor="b"/>
          <a:lstStyle>
            <a:lvl1pPr marL="0" indent="0">
              <a:buNone/>
              <a:defRPr sz="1039" b="1"/>
            </a:lvl1pPr>
            <a:lvl2pPr marL="197968" indent="0">
              <a:buNone/>
              <a:defRPr sz="866" b="1"/>
            </a:lvl2pPr>
            <a:lvl3pPr marL="395935" indent="0">
              <a:buNone/>
              <a:defRPr sz="779" b="1"/>
            </a:lvl3pPr>
            <a:lvl4pPr marL="593903" indent="0">
              <a:buNone/>
              <a:defRPr sz="693" b="1"/>
            </a:lvl4pPr>
            <a:lvl5pPr marL="791870" indent="0">
              <a:buNone/>
              <a:defRPr sz="693" b="1"/>
            </a:lvl5pPr>
            <a:lvl6pPr marL="989838" indent="0">
              <a:buNone/>
              <a:defRPr sz="693" b="1"/>
            </a:lvl6pPr>
            <a:lvl7pPr marL="1187806" indent="0">
              <a:buNone/>
              <a:defRPr sz="693" b="1"/>
            </a:lvl7pPr>
            <a:lvl8pPr marL="1385773" indent="0">
              <a:buNone/>
              <a:defRPr sz="693" b="1"/>
            </a:lvl8pPr>
            <a:lvl9pPr marL="1583741" indent="0">
              <a:buNone/>
              <a:defRPr sz="693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04358" y="1841114"/>
            <a:ext cx="1683186" cy="270800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644470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850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7329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2712" y="336021"/>
            <a:ext cx="1276953" cy="1176073"/>
          </a:xfrm>
        </p:spPr>
        <p:txBody>
          <a:bodyPr anchor="b"/>
          <a:lstStyle>
            <a:lvl1pPr>
              <a:defRPr sz="1386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83186" y="725713"/>
            <a:ext cx="2004358" cy="3581889"/>
          </a:xfrm>
        </p:spPr>
        <p:txBody>
          <a:bodyPr/>
          <a:lstStyle>
            <a:lvl1pPr>
              <a:defRPr sz="1386"/>
            </a:lvl1pPr>
            <a:lvl2pPr>
              <a:defRPr sz="1212"/>
            </a:lvl2pPr>
            <a:lvl3pPr>
              <a:defRPr sz="1039"/>
            </a:lvl3pPr>
            <a:lvl4pPr>
              <a:defRPr sz="866"/>
            </a:lvl4pPr>
            <a:lvl5pPr>
              <a:defRPr sz="866"/>
            </a:lvl5pPr>
            <a:lvl6pPr>
              <a:defRPr sz="866"/>
            </a:lvl6pPr>
            <a:lvl7pPr>
              <a:defRPr sz="866"/>
            </a:lvl7pPr>
            <a:lvl8pPr>
              <a:defRPr sz="866"/>
            </a:lvl8pPr>
            <a:lvl9pPr>
              <a:defRPr sz="866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2712" y="1512094"/>
            <a:ext cx="1276953" cy="2801341"/>
          </a:xfrm>
        </p:spPr>
        <p:txBody>
          <a:bodyPr/>
          <a:lstStyle>
            <a:lvl1pPr marL="0" indent="0">
              <a:buNone/>
              <a:defRPr sz="693"/>
            </a:lvl1pPr>
            <a:lvl2pPr marL="197968" indent="0">
              <a:buNone/>
              <a:defRPr sz="606"/>
            </a:lvl2pPr>
            <a:lvl3pPr marL="395935" indent="0">
              <a:buNone/>
              <a:defRPr sz="520"/>
            </a:lvl3pPr>
            <a:lvl4pPr marL="593903" indent="0">
              <a:buNone/>
              <a:defRPr sz="433"/>
            </a:lvl4pPr>
            <a:lvl5pPr marL="791870" indent="0">
              <a:buNone/>
              <a:defRPr sz="433"/>
            </a:lvl5pPr>
            <a:lvl6pPr marL="989838" indent="0">
              <a:buNone/>
              <a:defRPr sz="433"/>
            </a:lvl6pPr>
            <a:lvl7pPr marL="1187806" indent="0">
              <a:buNone/>
              <a:defRPr sz="433"/>
            </a:lvl7pPr>
            <a:lvl8pPr marL="1385773" indent="0">
              <a:buNone/>
              <a:defRPr sz="433"/>
            </a:lvl8pPr>
            <a:lvl9pPr marL="1583741" indent="0">
              <a:buNone/>
              <a:defRPr sz="433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015812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2712" y="336021"/>
            <a:ext cx="1276953" cy="1176073"/>
          </a:xfrm>
        </p:spPr>
        <p:txBody>
          <a:bodyPr anchor="b"/>
          <a:lstStyle>
            <a:lvl1pPr>
              <a:defRPr sz="1386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83186" y="725713"/>
            <a:ext cx="2004358" cy="3581889"/>
          </a:xfrm>
        </p:spPr>
        <p:txBody>
          <a:bodyPr anchor="t"/>
          <a:lstStyle>
            <a:lvl1pPr marL="0" indent="0">
              <a:buNone/>
              <a:defRPr sz="1386"/>
            </a:lvl1pPr>
            <a:lvl2pPr marL="197968" indent="0">
              <a:buNone/>
              <a:defRPr sz="1212"/>
            </a:lvl2pPr>
            <a:lvl3pPr marL="395935" indent="0">
              <a:buNone/>
              <a:defRPr sz="1039"/>
            </a:lvl3pPr>
            <a:lvl4pPr marL="593903" indent="0">
              <a:buNone/>
              <a:defRPr sz="866"/>
            </a:lvl4pPr>
            <a:lvl5pPr marL="791870" indent="0">
              <a:buNone/>
              <a:defRPr sz="866"/>
            </a:lvl5pPr>
            <a:lvl6pPr marL="989838" indent="0">
              <a:buNone/>
              <a:defRPr sz="866"/>
            </a:lvl6pPr>
            <a:lvl7pPr marL="1187806" indent="0">
              <a:buNone/>
              <a:defRPr sz="866"/>
            </a:lvl7pPr>
            <a:lvl8pPr marL="1385773" indent="0">
              <a:buNone/>
              <a:defRPr sz="866"/>
            </a:lvl8pPr>
            <a:lvl9pPr marL="1583741" indent="0">
              <a:buNone/>
              <a:defRPr sz="866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2712" y="1512094"/>
            <a:ext cx="1276953" cy="2801341"/>
          </a:xfrm>
        </p:spPr>
        <p:txBody>
          <a:bodyPr/>
          <a:lstStyle>
            <a:lvl1pPr marL="0" indent="0">
              <a:buNone/>
              <a:defRPr sz="693"/>
            </a:lvl1pPr>
            <a:lvl2pPr marL="197968" indent="0">
              <a:buNone/>
              <a:defRPr sz="606"/>
            </a:lvl2pPr>
            <a:lvl3pPr marL="395935" indent="0">
              <a:buNone/>
              <a:defRPr sz="520"/>
            </a:lvl3pPr>
            <a:lvl4pPr marL="593903" indent="0">
              <a:buNone/>
              <a:defRPr sz="433"/>
            </a:lvl4pPr>
            <a:lvl5pPr marL="791870" indent="0">
              <a:buNone/>
              <a:defRPr sz="433"/>
            </a:lvl5pPr>
            <a:lvl6pPr marL="989838" indent="0">
              <a:buNone/>
              <a:defRPr sz="433"/>
            </a:lvl6pPr>
            <a:lvl7pPr marL="1187806" indent="0">
              <a:buNone/>
              <a:defRPr sz="433"/>
            </a:lvl7pPr>
            <a:lvl8pPr marL="1385773" indent="0">
              <a:buNone/>
              <a:defRPr sz="433"/>
            </a:lvl8pPr>
            <a:lvl9pPr marL="1583741" indent="0">
              <a:buNone/>
              <a:defRPr sz="433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07607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72197" y="268351"/>
            <a:ext cx="3414832" cy="9742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2197" y="1341750"/>
            <a:ext cx="3414832" cy="31980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72197" y="4671625"/>
            <a:ext cx="890826" cy="2683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460B29-936A-4F49-A7F8-36FED4ABCCB3}" type="datetimeFigureOut">
              <a:rPr lang="en-GB" smtClean="0"/>
              <a:t>01/02/2024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311494" y="4671625"/>
            <a:ext cx="1336238" cy="2683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796202" y="4671625"/>
            <a:ext cx="890826" cy="2683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9C2F78-A6F9-4175-8D67-B7298B6425A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75634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395935" rtl="0" eaLnBrk="1" latinLnBrk="0" hangingPunct="1">
        <a:lnSpc>
          <a:spcPct val="90000"/>
        </a:lnSpc>
        <a:spcBef>
          <a:spcPct val="0"/>
        </a:spcBef>
        <a:buNone/>
        <a:defRPr sz="19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8984" indent="-98984" algn="l" defTabSz="395935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sz="1212" kern="1200">
          <a:solidFill>
            <a:schemeClr val="tx1"/>
          </a:solidFill>
          <a:latin typeface="+mn-lt"/>
          <a:ea typeface="+mn-ea"/>
          <a:cs typeface="+mn-cs"/>
        </a:defRPr>
      </a:lvl1pPr>
      <a:lvl2pPr marL="296951" indent="-98984" algn="l" defTabSz="395935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1039" kern="1200">
          <a:solidFill>
            <a:schemeClr val="tx1"/>
          </a:solidFill>
          <a:latin typeface="+mn-lt"/>
          <a:ea typeface="+mn-ea"/>
          <a:cs typeface="+mn-cs"/>
        </a:defRPr>
      </a:lvl2pPr>
      <a:lvl3pPr marL="494919" indent="-98984" algn="l" defTabSz="395935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866" kern="1200">
          <a:solidFill>
            <a:schemeClr val="tx1"/>
          </a:solidFill>
          <a:latin typeface="+mn-lt"/>
          <a:ea typeface="+mn-ea"/>
          <a:cs typeface="+mn-cs"/>
        </a:defRPr>
      </a:lvl3pPr>
      <a:lvl4pPr marL="692887" indent="-98984" algn="l" defTabSz="395935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79" kern="1200">
          <a:solidFill>
            <a:schemeClr val="tx1"/>
          </a:solidFill>
          <a:latin typeface="+mn-lt"/>
          <a:ea typeface="+mn-ea"/>
          <a:cs typeface="+mn-cs"/>
        </a:defRPr>
      </a:lvl4pPr>
      <a:lvl5pPr marL="890854" indent="-98984" algn="l" defTabSz="395935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79" kern="1200">
          <a:solidFill>
            <a:schemeClr val="tx1"/>
          </a:solidFill>
          <a:latin typeface="+mn-lt"/>
          <a:ea typeface="+mn-ea"/>
          <a:cs typeface="+mn-cs"/>
        </a:defRPr>
      </a:lvl5pPr>
      <a:lvl6pPr marL="1088822" indent="-98984" algn="l" defTabSz="395935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79" kern="1200">
          <a:solidFill>
            <a:schemeClr val="tx1"/>
          </a:solidFill>
          <a:latin typeface="+mn-lt"/>
          <a:ea typeface="+mn-ea"/>
          <a:cs typeface="+mn-cs"/>
        </a:defRPr>
      </a:lvl6pPr>
      <a:lvl7pPr marL="1286789" indent="-98984" algn="l" defTabSz="395935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79" kern="1200">
          <a:solidFill>
            <a:schemeClr val="tx1"/>
          </a:solidFill>
          <a:latin typeface="+mn-lt"/>
          <a:ea typeface="+mn-ea"/>
          <a:cs typeface="+mn-cs"/>
        </a:defRPr>
      </a:lvl7pPr>
      <a:lvl8pPr marL="1484757" indent="-98984" algn="l" defTabSz="395935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79" kern="1200">
          <a:solidFill>
            <a:schemeClr val="tx1"/>
          </a:solidFill>
          <a:latin typeface="+mn-lt"/>
          <a:ea typeface="+mn-ea"/>
          <a:cs typeface="+mn-cs"/>
        </a:defRPr>
      </a:lvl8pPr>
      <a:lvl9pPr marL="1682725" indent="-98984" algn="l" defTabSz="395935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7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95935" rtl="0" eaLnBrk="1" latinLnBrk="0" hangingPunct="1">
        <a:defRPr sz="779" kern="1200">
          <a:solidFill>
            <a:schemeClr val="tx1"/>
          </a:solidFill>
          <a:latin typeface="+mn-lt"/>
          <a:ea typeface="+mn-ea"/>
          <a:cs typeface="+mn-cs"/>
        </a:defRPr>
      </a:lvl1pPr>
      <a:lvl2pPr marL="197968" algn="l" defTabSz="395935" rtl="0" eaLnBrk="1" latinLnBrk="0" hangingPunct="1">
        <a:defRPr sz="779" kern="1200">
          <a:solidFill>
            <a:schemeClr val="tx1"/>
          </a:solidFill>
          <a:latin typeface="+mn-lt"/>
          <a:ea typeface="+mn-ea"/>
          <a:cs typeface="+mn-cs"/>
        </a:defRPr>
      </a:lvl2pPr>
      <a:lvl3pPr marL="395935" algn="l" defTabSz="395935" rtl="0" eaLnBrk="1" latinLnBrk="0" hangingPunct="1">
        <a:defRPr sz="779" kern="1200">
          <a:solidFill>
            <a:schemeClr val="tx1"/>
          </a:solidFill>
          <a:latin typeface="+mn-lt"/>
          <a:ea typeface="+mn-ea"/>
          <a:cs typeface="+mn-cs"/>
        </a:defRPr>
      </a:lvl3pPr>
      <a:lvl4pPr marL="593903" algn="l" defTabSz="395935" rtl="0" eaLnBrk="1" latinLnBrk="0" hangingPunct="1">
        <a:defRPr sz="779" kern="1200">
          <a:solidFill>
            <a:schemeClr val="tx1"/>
          </a:solidFill>
          <a:latin typeface="+mn-lt"/>
          <a:ea typeface="+mn-ea"/>
          <a:cs typeface="+mn-cs"/>
        </a:defRPr>
      </a:lvl4pPr>
      <a:lvl5pPr marL="791870" algn="l" defTabSz="395935" rtl="0" eaLnBrk="1" latinLnBrk="0" hangingPunct="1">
        <a:defRPr sz="779" kern="1200">
          <a:solidFill>
            <a:schemeClr val="tx1"/>
          </a:solidFill>
          <a:latin typeface="+mn-lt"/>
          <a:ea typeface="+mn-ea"/>
          <a:cs typeface="+mn-cs"/>
        </a:defRPr>
      </a:lvl5pPr>
      <a:lvl6pPr marL="989838" algn="l" defTabSz="395935" rtl="0" eaLnBrk="1" latinLnBrk="0" hangingPunct="1">
        <a:defRPr sz="779" kern="1200">
          <a:solidFill>
            <a:schemeClr val="tx1"/>
          </a:solidFill>
          <a:latin typeface="+mn-lt"/>
          <a:ea typeface="+mn-ea"/>
          <a:cs typeface="+mn-cs"/>
        </a:defRPr>
      </a:lvl6pPr>
      <a:lvl7pPr marL="1187806" algn="l" defTabSz="395935" rtl="0" eaLnBrk="1" latinLnBrk="0" hangingPunct="1">
        <a:defRPr sz="779" kern="1200">
          <a:solidFill>
            <a:schemeClr val="tx1"/>
          </a:solidFill>
          <a:latin typeface="+mn-lt"/>
          <a:ea typeface="+mn-ea"/>
          <a:cs typeface="+mn-cs"/>
        </a:defRPr>
      </a:lvl7pPr>
      <a:lvl8pPr marL="1385773" algn="l" defTabSz="395935" rtl="0" eaLnBrk="1" latinLnBrk="0" hangingPunct="1">
        <a:defRPr sz="779" kern="1200">
          <a:solidFill>
            <a:schemeClr val="tx1"/>
          </a:solidFill>
          <a:latin typeface="+mn-lt"/>
          <a:ea typeface="+mn-ea"/>
          <a:cs typeface="+mn-cs"/>
        </a:defRPr>
      </a:lvl8pPr>
      <a:lvl9pPr marL="1583741" algn="l" defTabSz="395935" rtl="0" eaLnBrk="1" latinLnBrk="0" hangingPunct="1">
        <a:defRPr sz="77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2984" t="38474" r="44685" b="13230"/>
          <a:stretch/>
        </p:blipFill>
        <p:spPr>
          <a:xfrm>
            <a:off x="31857" y="759417"/>
            <a:ext cx="2458074" cy="4253030"/>
          </a:xfrm>
          <a:prstGeom prst="rect">
            <a:avLst/>
          </a:prstGeom>
        </p:spPr>
      </p:pic>
      <p:sp>
        <p:nvSpPr>
          <p:cNvPr id="15" name="TextBox 14"/>
          <p:cNvSpPr txBox="1"/>
          <p:nvPr/>
        </p:nvSpPr>
        <p:spPr>
          <a:xfrm>
            <a:off x="2158822" y="7978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2532685" y="4150171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10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2532685" y="3771938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15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2532685" y="3106842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20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2532685" y="2927649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25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2532685" y="2382617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37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2532685" y="2000930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50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532685" y="1664248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75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2468522" y="1465602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100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468522" y="1322243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150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2468522" y="1178883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250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0C833C9-D641-1C92-8D81-CC734D6ED7AC}"/>
              </a:ext>
            </a:extLst>
          </p:cNvPr>
          <p:cNvSpPr txBox="1"/>
          <p:nvPr/>
        </p:nvSpPr>
        <p:spPr>
          <a:xfrm>
            <a:off x="1849122" y="7978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6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C0D1826-8B6E-1C1C-77B1-1BFDFD63A5DE}"/>
              </a:ext>
            </a:extLst>
          </p:cNvPr>
          <p:cNvSpPr txBox="1"/>
          <p:nvPr/>
        </p:nvSpPr>
        <p:spPr>
          <a:xfrm>
            <a:off x="31857" y="7978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F2489C67-8279-88B6-B222-08048A4033F6}"/>
              </a:ext>
            </a:extLst>
          </p:cNvPr>
          <p:cNvSpPr txBox="1"/>
          <p:nvPr/>
        </p:nvSpPr>
        <p:spPr>
          <a:xfrm>
            <a:off x="374948" y="7978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E8A6C8E-E9D4-F79C-6386-EEDE6C369C45}"/>
              </a:ext>
            </a:extLst>
          </p:cNvPr>
          <p:cNvSpPr txBox="1"/>
          <p:nvPr/>
        </p:nvSpPr>
        <p:spPr>
          <a:xfrm>
            <a:off x="768944" y="7978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353FE15-4356-0FF3-FD79-18B9718FC4C1}"/>
              </a:ext>
            </a:extLst>
          </p:cNvPr>
          <p:cNvSpPr txBox="1"/>
          <p:nvPr/>
        </p:nvSpPr>
        <p:spPr>
          <a:xfrm>
            <a:off x="1162939" y="7978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4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5D362A0-D718-6F03-4A92-017C1EB5A2DF}"/>
              </a:ext>
            </a:extLst>
          </p:cNvPr>
          <p:cNvSpPr txBox="1"/>
          <p:nvPr/>
        </p:nvSpPr>
        <p:spPr>
          <a:xfrm>
            <a:off x="1506030" y="7978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6305795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3">
            <a:extLst>
              <a:ext uri="{FF2B5EF4-FFF2-40B4-BE49-F238E27FC236}">
                <a16:creationId xmlns:a16="http://schemas.microsoft.com/office/drawing/2014/main" id="{E8175F0C-B2AB-4E37-BBE0-4DAD4756D6BD}"/>
              </a:ext>
            </a:extLst>
          </p:cNvPr>
          <p:cNvPicPr>
            <a:picLocks noChangeAspect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2656" t="39018" r="31707" b="17779"/>
          <a:stretch/>
        </p:blipFill>
        <p:spPr>
          <a:xfrm>
            <a:off x="737553" y="798019"/>
            <a:ext cx="1721167" cy="3804461"/>
          </a:xfrm>
          <a:prstGeom prst="rect">
            <a:avLst/>
          </a:prstGeom>
        </p:spPr>
      </p:pic>
      <p:sp>
        <p:nvSpPr>
          <p:cNvPr id="21" name="TextBox 21">
            <a:extLst>
              <a:ext uri="{FF2B5EF4-FFF2-40B4-BE49-F238E27FC236}">
                <a16:creationId xmlns:a16="http://schemas.microsoft.com/office/drawing/2014/main" id="{03CABC1F-E021-4A9E-8B72-2425122AD85B}"/>
              </a:ext>
            </a:extLst>
          </p:cNvPr>
          <p:cNvSpPr txBox="1"/>
          <p:nvPr/>
        </p:nvSpPr>
        <p:spPr>
          <a:xfrm>
            <a:off x="111643" y="4140856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10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2" name="TextBox 22">
            <a:extLst>
              <a:ext uri="{FF2B5EF4-FFF2-40B4-BE49-F238E27FC236}">
                <a16:creationId xmlns:a16="http://schemas.microsoft.com/office/drawing/2014/main" id="{25A05833-35E0-4E28-ADFC-9CDDBCE570D8}"/>
              </a:ext>
            </a:extLst>
          </p:cNvPr>
          <p:cNvSpPr txBox="1"/>
          <p:nvPr/>
        </p:nvSpPr>
        <p:spPr>
          <a:xfrm>
            <a:off x="111643" y="3762624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15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3" name="TextBox 23">
            <a:extLst>
              <a:ext uri="{FF2B5EF4-FFF2-40B4-BE49-F238E27FC236}">
                <a16:creationId xmlns:a16="http://schemas.microsoft.com/office/drawing/2014/main" id="{CDF18F9E-8682-48DF-AF3C-6C186B648CE3}"/>
              </a:ext>
            </a:extLst>
          </p:cNvPr>
          <p:cNvSpPr txBox="1"/>
          <p:nvPr/>
        </p:nvSpPr>
        <p:spPr>
          <a:xfrm>
            <a:off x="111643" y="3097527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20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4" name="TextBox 24">
            <a:extLst>
              <a:ext uri="{FF2B5EF4-FFF2-40B4-BE49-F238E27FC236}">
                <a16:creationId xmlns:a16="http://schemas.microsoft.com/office/drawing/2014/main" id="{1EC6A366-722F-44FE-9F09-1B733104A69B}"/>
              </a:ext>
            </a:extLst>
          </p:cNvPr>
          <p:cNvSpPr txBox="1"/>
          <p:nvPr/>
        </p:nvSpPr>
        <p:spPr>
          <a:xfrm>
            <a:off x="111643" y="2918334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25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5" name="TextBox 25">
            <a:extLst>
              <a:ext uri="{FF2B5EF4-FFF2-40B4-BE49-F238E27FC236}">
                <a16:creationId xmlns:a16="http://schemas.microsoft.com/office/drawing/2014/main" id="{CC660CA1-5F5E-4512-9C1F-6201C1C6E249}"/>
              </a:ext>
            </a:extLst>
          </p:cNvPr>
          <p:cNvSpPr txBox="1"/>
          <p:nvPr/>
        </p:nvSpPr>
        <p:spPr>
          <a:xfrm>
            <a:off x="111643" y="2373302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37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6" name="TextBox 26">
            <a:extLst>
              <a:ext uri="{FF2B5EF4-FFF2-40B4-BE49-F238E27FC236}">
                <a16:creationId xmlns:a16="http://schemas.microsoft.com/office/drawing/2014/main" id="{BD0D8877-0912-4C35-9F27-283966C37F3B}"/>
              </a:ext>
            </a:extLst>
          </p:cNvPr>
          <p:cNvSpPr txBox="1"/>
          <p:nvPr/>
        </p:nvSpPr>
        <p:spPr>
          <a:xfrm>
            <a:off x="111643" y="1991616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50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7" name="TextBox 27">
            <a:extLst>
              <a:ext uri="{FF2B5EF4-FFF2-40B4-BE49-F238E27FC236}">
                <a16:creationId xmlns:a16="http://schemas.microsoft.com/office/drawing/2014/main" id="{8BD28272-433C-427C-9A0E-9FD11CCF1471}"/>
              </a:ext>
            </a:extLst>
          </p:cNvPr>
          <p:cNvSpPr txBox="1"/>
          <p:nvPr/>
        </p:nvSpPr>
        <p:spPr>
          <a:xfrm>
            <a:off x="111643" y="1654933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75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TextBox 28">
            <a:extLst>
              <a:ext uri="{FF2B5EF4-FFF2-40B4-BE49-F238E27FC236}">
                <a16:creationId xmlns:a16="http://schemas.microsoft.com/office/drawing/2014/main" id="{D600C19B-3598-4527-83A4-4EFBACC6A5B8}"/>
              </a:ext>
            </a:extLst>
          </p:cNvPr>
          <p:cNvSpPr txBox="1"/>
          <p:nvPr/>
        </p:nvSpPr>
        <p:spPr>
          <a:xfrm>
            <a:off x="47478" y="1456288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100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9" name="TextBox 29">
            <a:extLst>
              <a:ext uri="{FF2B5EF4-FFF2-40B4-BE49-F238E27FC236}">
                <a16:creationId xmlns:a16="http://schemas.microsoft.com/office/drawing/2014/main" id="{AD9A5199-2633-40DD-807E-DB089AECF78B}"/>
              </a:ext>
            </a:extLst>
          </p:cNvPr>
          <p:cNvSpPr txBox="1"/>
          <p:nvPr/>
        </p:nvSpPr>
        <p:spPr>
          <a:xfrm>
            <a:off x="47478" y="1312928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150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0" name="TextBox 30">
            <a:extLst>
              <a:ext uri="{FF2B5EF4-FFF2-40B4-BE49-F238E27FC236}">
                <a16:creationId xmlns:a16="http://schemas.microsoft.com/office/drawing/2014/main" id="{CDF022E4-46C8-48DE-8EAD-61A1E01B125B}"/>
              </a:ext>
            </a:extLst>
          </p:cNvPr>
          <p:cNvSpPr txBox="1"/>
          <p:nvPr/>
        </p:nvSpPr>
        <p:spPr>
          <a:xfrm>
            <a:off x="47478" y="1169568"/>
            <a:ext cx="7075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50" b="1" dirty="0">
                <a:latin typeface="Arial" panose="020B0604020202020204" pitchFamily="34" charset="0"/>
                <a:cs typeface="Arial" panose="020B0604020202020204" pitchFamily="34" charset="0"/>
              </a:rPr>
              <a:t>250 </a:t>
            </a:r>
            <a:r>
              <a:rPr lang="nl-NL" sz="1050" b="1" dirty="0" err="1">
                <a:latin typeface="Arial" panose="020B0604020202020204" pitchFamily="34" charset="0"/>
                <a:cs typeface="Arial" panose="020B0604020202020204" pitchFamily="34" charset="0"/>
              </a:rPr>
              <a:t>kDa</a:t>
            </a:r>
            <a:endParaRPr lang="en-GB" sz="105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869CD44-4A62-24D6-5C14-BA6633A3742E}"/>
              </a:ext>
            </a:extLst>
          </p:cNvPr>
          <p:cNvSpPr txBox="1"/>
          <p:nvPr/>
        </p:nvSpPr>
        <p:spPr>
          <a:xfrm>
            <a:off x="737553" y="7980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3BF2457-6882-4A6A-81B3-A653B02C173E}"/>
              </a:ext>
            </a:extLst>
          </p:cNvPr>
          <p:cNvSpPr txBox="1"/>
          <p:nvPr/>
        </p:nvSpPr>
        <p:spPr>
          <a:xfrm>
            <a:off x="1058017" y="7980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4434B26-D2AF-D67C-44AA-2E0B0F67B562}"/>
              </a:ext>
            </a:extLst>
          </p:cNvPr>
          <p:cNvSpPr txBox="1"/>
          <p:nvPr/>
        </p:nvSpPr>
        <p:spPr>
          <a:xfrm>
            <a:off x="1401108" y="7980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24EF951F-F7FD-752A-BB43-9B41E33F1E57}"/>
              </a:ext>
            </a:extLst>
          </p:cNvPr>
          <p:cNvSpPr txBox="1"/>
          <p:nvPr/>
        </p:nvSpPr>
        <p:spPr>
          <a:xfrm>
            <a:off x="1795104" y="7980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98F0BCC-1A3F-65A8-CA31-98AA05B12187}"/>
              </a:ext>
            </a:extLst>
          </p:cNvPr>
          <p:cNvSpPr txBox="1"/>
          <p:nvPr/>
        </p:nvSpPr>
        <p:spPr>
          <a:xfrm>
            <a:off x="2189099" y="798019"/>
            <a:ext cx="309700" cy="3386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1" b="1" dirty="0">
                <a:latin typeface="Arial" panose="020B0604020202020204" pitchFamily="34" charset="0"/>
                <a:cs typeface="Arial" panose="020B0604020202020204" pitchFamily="34" charset="0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6362234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Kantoorth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thema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th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89</Words>
  <Application>Microsoft Office PowerPoint</Application>
  <PresentationFormat>Custom</PresentationFormat>
  <Paragraphs>36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>TU Delft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Wouter Kools</dc:creator>
  <cp:lastModifiedBy>Ewald Jongkind</cp:lastModifiedBy>
  <cp:revision>3</cp:revision>
  <dcterms:created xsi:type="dcterms:W3CDTF">2021-11-08T08:41:10Z</dcterms:created>
  <dcterms:modified xsi:type="dcterms:W3CDTF">2024-02-01T10:41:55Z</dcterms:modified>
</cp:coreProperties>
</file>

<file path=docProps/thumbnail.jpeg>
</file>