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70C63-52A5-61FF-D446-FC4EA4D591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3A9AE2-ABA4-C604-C99A-789084E621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78EA9D-C7A9-3012-F2EC-29DFA0F43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1A4B4-7B43-4A56-8A2C-B71D26EA7333}" type="datetimeFigureOut">
              <a:rPr lang="en-US" smtClean="0"/>
              <a:t>5/13/2023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60308F-7D5B-9E83-3A68-061016900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127C9D-8C63-D6EB-2C14-DFF771C72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1235-3794-4DD2-98A4-716E748F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101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26CE1-FD00-9104-384C-9948EE041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5B0AF7-E882-05A0-BA4D-DF11085B74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EB5E92-A6BD-A241-C97E-427FB6942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1A4B4-7B43-4A56-8A2C-B71D26EA7333}" type="datetimeFigureOut">
              <a:rPr lang="en-US" smtClean="0"/>
              <a:t>5/13/2023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D1ABAA-05FA-AC56-9F66-200430CF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82C9C-C597-B988-AC3C-F8BA8DC50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1235-3794-4DD2-98A4-716E748F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100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86C514-DAB0-3A96-D2AA-D27AFBFF60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97A14E-A423-2401-9AE0-7489BD5D70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B62D14-ADE0-C3C0-F73D-BB0BA7A0A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1A4B4-7B43-4A56-8A2C-B71D26EA7333}" type="datetimeFigureOut">
              <a:rPr lang="en-US" smtClean="0"/>
              <a:t>5/13/2023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F3780C-345D-37B5-1031-E8F0E44F6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45A0F3-8293-D5DA-94DB-B1D838644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1235-3794-4DD2-98A4-716E748F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748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BCC47-D32B-4EF9-7C77-3911248A7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90C7F6-AAE8-D2AB-DCDC-19FA2337F5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737060-5E02-B9EF-40DC-3417351F7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1A4B4-7B43-4A56-8A2C-B71D26EA7333}" type="datetimeFigureOut">
              <a:rPr lang="en-US" smtClean="0"/>
              <a:t>5/13/2023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AEDCFE-8D98-F2A9-EAEF-8AA554921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3E28D3-A66D-2F0B-0731-E2A590073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1235-3794-4DD2-98A4-716E748F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064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6EB1D-30D9-2ADD-3CF4-B9C5FFA6D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65BA19-4C31-B322-4EE5-784FC837D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FFFBDB-CB26-ED39-86B8-7619E3C8D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1A4B4-7B43-4A56-8A2C-B71D26EA7333}" type="datetimeFigureOut">
              <a:rPr lang="en-US" smtClean="0"/>
              <a:t>5/13/2023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259132-8865-7D07-8A31-B960D81F6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5C6FB-5C6F-8A3F-A4B3-15B06E9C3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1235-3794-4DD2-98A4-716E748F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245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5C283-B16D-DD86-5414-5F80722BD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62BF39-7F21-410E-7935-5D7D9FA08E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164BA4-4685-3756-B240-3B740C7A97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A54F9A-B263-7FA2-E109-33142C8FC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1A4B4-7B43-4A56-8A2C-B71D26EA7333}" type="datetimeFigureOut">
              <a:rPr lang="en-US" smtClean="0"/>
              <a:t>5/13/2023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61FF28-5CE2-C181-DB17-514C67D2C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B39831-9289-654A-73A7-36F28BA33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1235-3794-4DD2-98A4-716E748F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540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E07C8-EB24-1976-6087-EF55CD718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A7A46-D9AF-D1C7-286F-73C559AD5F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7D2364-18CD-D6C4-04BC-8415D1BBDC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808810-5A29-4BCB-4FAB-44FDC36C5A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9007AE-6E5B-D24A-BA5F-5F398D5278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AC21FC-F2B3-9FE1-1191-04A184B55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1A4B4-7B43-4A56-8A2C-B71D26EA7333}" type="datetimeFigureOut">
              <a:rPr lang="en-US" smtClean="0"/>
              <a:t>5/13/2023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BE0A19-E52C-ED97-B0D6-2F6161489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E95E71-9A48-7501-B3BD-D80CD8897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1235-3794-4DD2-98A4-716E748F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237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9787C-18EA-BA96-59B7-1CCCE2FD4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CCF7B1-9E9A-9EB5-F8B7-E95843B4B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1A4B4-7B43-4A56-8A2C-B71D26EA7333}" type="datetimeFigureOut">
              <a:rPr lang="en-US" smtClean="0"/>
              <a:t>5/13/2023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76B31D-2300-7945-4E48-2DE9302B8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E7706D-A7F2-DBAC-330A-D3F6DC808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1235-3794-4DD2-98A4-716E748F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276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53DEFB-0916-320E-CEDA-FF23D980F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1A4B4-7B43-4A56-8A2C-B71D26EA7333}" type="datetimeFigureOut">
              <a:rPr lang="en-US" smtClean="0"/>
              <a:t>5/13/2023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58B499-E431-EAF4-C113-DD8994E44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2CDB07-8B4C-342A-A19E-5C3071C39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1235-3794-4DD2-98A4-716E748F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699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2646C-1E4F-118E-D6AE-D5B04F20A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9E167-2E62-E765-B275-D928BDEE50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B4EABA-E045-DFD3-37CF-ECDC74ABB1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28343A-FDFC-B0B5-52E7-CBC85104F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1A4B4-7B43-4A56-8A2C-B71D26EA7333}" type="datetimeFigureOut">
              <a:rPr lang="en-US" smtClean="0"/>
              <a:t>5/13/2023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F03BA8-A459-9CB3-E48D-54EEC99B2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41279E-51A2-9682-8C29-226B19EFF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1235-3794-4DD2-98A4-716E748F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1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C5C99-5DC9-3C7F-D467-0C1AF2900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4AB31C-200A-53C5-7277-3B7B222246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E8111A-45B4-2E5D-F9C9-4503CD841E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C0BC35-6501-E49B-11E8-C4881209D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1A4B4-7B43-4A56-8A2C-B71D26EA7333}" type="datetimeFigureOut">
              <a:rPr lang="en-US" smtClean="0"/>
              <a:t>5/13/2023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4192E8-B918-944D-66D4-BA4AF5419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0A50BF-7202-B2C1-6428-AB9198427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1235-3794-4DD2-98A4-716E748F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92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1AFBBB-F9D8-A72C-BAC6-84C2944AD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5699C1-D848-03B1-B70D-1F1FD7EA76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DB1CCC-AADC-0777-E030-7B90439034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1A4B4-7B43-4A56-8A2C-B71D26EA7333}" type="datetimeFigureOut">
              <a:rPr lang="en-US" smtClean="0"/>
              <a:t>5/13/2023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BEC50E-59B0-DC17-3289-8BC4DE04F5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C920B7-5AA4-D3E3-C5C1-99B68FE756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C1235-3794-4DD2-98A4-716E748F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841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9094D-7CCC-9C2D-9F84-0F739F6985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EED8C5-03E9-AC63-FC01-B1A4489C60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917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EFAD1-164F-AF9C-FAFF-6980ACCA7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C16175-FBF1-BB63-6AE4-8D24988D36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988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EFAD1-164F-AF9C-FAFF-6980ACCA7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C16175-FBF1-BB63-6AE4-8D24988D36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122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EFAD1-164F-AF9C-FAFF-6980ACCA7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C16175-FBF1-BB63-6AE4-8D24988D36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429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EFAD1-164F-AF9C-FAFF-6980ACCA7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C16175-FBF1-BB63-6AE4-8D24988D36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1270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Davide Degli Esposti</dc:creator>
  <cp:lastModifiedBy>Davide Degli Esposti</cp:lastModifiedBy>
  <cp:revision>1</cp:revision>
  <dcterms:created xsi:type="dcterms:W3CDTF">2023-05-13T08:00:25Z</dcterms:created>
  <dcterms:modified xsi:type="dcterms:W3CDTF">2023-05-13T21:25:21Z</dcterms:modified>
</cp:coreProperties>
</file>