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>
        <p:scale>
          <a:sx n="75" d="100"/>
          <a:sy n="75" d="100"/>
        </p:scale>
        <p:origin x="250" y="2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1010FF-83F1-4BE2-8634-0A78C67E234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NL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D659FC0-1B9D-F19C-6352-2B908032F4A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N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E03ACC-37C6-91D8-AFB1-0F75447C83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E9F514-F795-4D9D-AEF2-C3655AFFF805}" type="datetimeFigureOut">
              <a:rPr lang="en-NL" smtClean="0"/>
              <a:t>05/02/2024</a:t>
            </a:fld>
            <a:endParaRPr lang="en-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3CE9F25-8881-5D06-62BE-AC19621300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E28BB7B-7B8B-1D15-AB11-06A435DBA4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A9AC28-2ECF-4758-9823-CCADE28120C9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2891270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EFF3C9-1B79-AADC-4F9E-A7625C24B4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NL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71CDDDF-4E1F-2FEF-7A88-BF5E40CC39F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67BBF48-6579-161C-2171-26C886F35D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E9F514-F795-4D9D-AEF2-C3655AFFF805}" type="datetimeFigureOut">
              <a:rPr lang="en-NL" smtClean="0"/>
              <a:t>05/02/2024</a:t>
            </a:fld>
            <a:endParaRPr lang="en-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F1C5D3-55A4-E26C-EF76-A12EFC70B7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D7840D9-8614-9D92-A0CA-DA6DD5C30E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A9AC28-2ECF-4758-9823-CCADE28120C9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25830129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96BF7DD-3BB4-2C17-0DC9-B4D87564AC6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NL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8A01CAC-FAD1-C788-FCED-B90555D1104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93D27B3-C93C-252B-19A0-ED58E9A67C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E9F514-F795-4D9D-AEF2-C3655AFFF805}" type="datetimeFigureOut">
              <a:rPr lang="en-NL" smtClean="0"/>
              <a:t>05/02/2024</a:t>
            </a:fld>
            <a:endParaRPr lang="en-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8F2BAF7-E022-E436-D049-2D10EE2853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A73931-D848-FB84-AF4F-C2AD809B65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A9AC28-2ECF-4758-9823-CCADE28120C9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23320139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88D30A-5F03-12B6-8B06-88C6CB9D1E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NL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427D83D-75D8-C79B-5B90-1B5E1DB1987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80BBCE-B858-1DF8-49B4-9AE80498B6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E9F514-F795-4D9D-AEF2-C3655AFFF805}" type="datetimeFigureOut">
              <a:rPr lang="en-NL" smtClean="0"/>
              <a:t>05/02/2024</a:t>
            </a:fld>
            <a:endParaRPr lang="en-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C4257F6-4B53-262B-8510-0B39150FBD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95B31E-D979-4B4B-65E5-CB2C551716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A9AC28-2ECF-4758-9823-CCADE28120C9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7607793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06FB49-6AF3-418F-1B8B-C92A455950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NL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EAE4D91-64EB-188C-A9E2-46689123B56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2E20A4B-6DAF-618A-EA21-B2F05740FE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E9F514-F795-4D9D-AEF2-C3655AFFF805}" type="datetimeFigureOut">
              <a:rPr lang="en-NL" smtClean="0"/>
              <a:t>05/02/2024</a:t>
            </a:fld>
            <a:endParaRPr lang="en-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A733861-AA98-DA56-3AD8-E1D502D69A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3BDCE75-1C15-ADB2-9AA2-46124ECB68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A9AC28-2ECF-4758-9823-CCADE28120C9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38923494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B24126-C5BB-6998-9A0E-B024FE9FEC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NL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B3782D9-ACC3-B798-981A-6621503A09F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L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C2E7B97-EFFD-41AD-01D2-DD0B888AA50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L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44EF327-0B73-492F-4190-4937496ECC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E9F514-F795-4D9D-AEF2-C3655AFFF805}" type="datetimeFigureOut">
              <a:rPr lang="en-NL" smtClean="0"/>
              <a:t>05/02/2024</a:t>
            </a:fld>
            <a:endParaRPr lang="en-NL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E6901A8-4133-F5A6-12A6-1065533352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486D9B0-605B-4032-0A1C-94387FBA6C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A9AC28-2ECF-4758-9823-CCADE28120C9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9461224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FA18F8-9F0A-1275-4A67-089BBB9E90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NL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5AF5547-B53E-DB02-D192-A8A63EEFE6A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B2B1B63-6433-6E0B-3315-A917C764594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L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7E2149D-390F-6CB4-543E-2BA60056C52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C6F3B2A-2C87-85E2-2699-70BE21C02CD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L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B06AB77-01EC-C09C-0BD9-EB29E01B99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E9F514-F795-4D9D-AEF2-C3655AFFF805}" type="datetimeFigureOut">
              <a:rPr lang="en-NL" smtClean="0"/>
              <a:t>05/02/2024</a:t>
            </a:fld>
            <a:endParaRPr lang="en-NL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DB3B2E4-0FBB-FB49-3CCA-96CB53A2A2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D9899D7-768C-20CD-E6A7-BDF2411744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A9AC28-2ECF-4758-9823-CCADE28120C9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37924566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F30BA3-4E5E-34FE-DDB6-4F5819A17B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NL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F2E6EA3-DADB-1312-8F5B-A1724214AF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E9F514-F795-4D9D-AEF2-C3655AFFF805}" type="datetimeFigureOut">
              <a:rPr lang="en-NL" smtClean="0"/>
              <a:t>05/02/2024</a:t>
            </a:fld>
            <a:endParaRPr lang="en-NL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7E18635-1723-36E9-6048-CACEAC5A2A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2099860-136C-7AE8-401F-66BC8304E3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A9AC28-2ECF-4758-9823-CCADE28120C9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38093093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0A4868E-8593-C045-0E05-D836CF2928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E9F514-F795-4D9D-AEF2-C3655AFFF805}" type="datetimeFigureOut">
              <a:rPr lang="en-NL" smtClean="0"/>
              <a:t>05/02/2024</a:t>
            </a:fld>
            <a:endParaRPr lang="en-NL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04614DA-4D7A-8B31-ED96-888915BD49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078FC3C-C38F-3E59-9A54-0E48410F59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A9AC28-2ECF-4758-9823-CCADE28120C9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27959660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68B390-1A4C-AC90-9F02-8DED068EC6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NL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796326-C959-502A-6C07-CCE4A42BDA6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L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EA68DD-8398-C3DC-78F6-8495F00E66A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E20375B-DB93-CACB-33BE-A9E22BD1F4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E9F514-F795-4D9D-AEF2-C3655AFFF805}" type="datetimeFigureOut">
              <a:rPr lang="en-NL" smtClean="0"/>
              <a:t>05/02/2024</a:t>
            </a:fld>
            <a:endParaRPr lang="en-NL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DE18A32-C1C0-65D7-FE16-DDF2906925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50384A6-1F73-4F0B-BD4A-581AFD9514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A9AC28-2ECF-4758-9823-CCADE28120C9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20198703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D967EE-239B-4F0C-E1BF-79F25BD3D7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NL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04C536A-1143-C4DF-2779-4C9DF98A498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NL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D131D08-E192-248E-E25E-F1B66EB96CA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289F92B-6F56-7669-D2DF-4A62238F36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E9F514-F795-4D9D-AEF2-C3655AFFF805}" type="datetimeFigureOut">
              <a:rPr lang="en-NL" smtClean="0"/>
              <a:t>05/02/2024</a:t>
            </a:fld>
            <a:endParaRPr lang="en-NL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A15FEBC-2E70-9486-5D86-83674113AA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597BFF4-79F1-B248-3873-4E6856CC38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A9AC28-2ECF-4758-9823-CCADE28120C9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19011287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EF0A637-2F13-58B0-72D0-C02F897800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NL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3862DCB-F822-FE88-A854-92D9427ECA4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E2750B4-CC3B-0C26-1B77-D39AA41D6C7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E9F514-F795-4D9D-AEF2-C3655AFFF805}" type="datetimeFigureOut">
              <a:rPr lang="en-NL" smtClean="0"/>
              <a:t>05/02/2024</a:t>
            </a:fld>
            <a:endParaRPr lang="en-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0BCEF42-9F6B-6B59-E6FB-B383630AE2A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9205813-5F95-9887-4E49-F7981F52652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A9AC28-2ECF-4758-9823-CCADE28120C9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34511806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>
            <a:extLst>
              <a:ext uri="{FF2B5EF4-FFF2-40B4-BE49-F238E27FC236}">
                <a16:creationId xmlns:a16="http://schemas.microsoft.com/office/drawing/2014/main" id="{037944DB-F1DF-9A57-9586-2D6FB9DE87CE}"/>
              </a:ext>
            </a:extLst>
          </p:cNvPr>
          <p:cNvGrpSpPr/>
          <p:nvPr/>
        </p:nvGrpSpPr>
        <p:grpSpPr>
          <a:xfrm>
            <a:off x="558719" y="1195302"/>
            <a:ext cx="5537281" cy="4148858"/>
            <a:chOff x="149162" y="699427"/>
            <a:chExt cx="7020103" cy="5259876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83D140D8-9D4B-D993-A4D3-21CDCA30B6B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6342"/>
            <a:stretch/>
          </p:blipFill>
          <p:spPr>
            <a:xfrm>
              <a:off x="149162" y="699427"/>
              <a:ext cx="7020103" cy="5259876"/>
            </a:xfrm>
            <a:prstGeom prst="rect">
              <a:avLst/>
            </a:prstGeom>
          </p:spPr>
        </p:pic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1A1E46C3-97C3-EAE5-DABB-0B4528D365D5}"/>
                </a:ext>
              </a:extLst>
            </p:cNvPr>
            <p:cNvSpPr/>
            <p:nvPr/>
          </p:nvSpPr>
          <p:spPr>
            <a:xfrm>
              <a:off x="408248" y="5636029"/>
              <a:ext cx="1043709" cy="14778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dk1">
                <a:shade val="15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L"/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F2A223F5-C26C-2D12-E225-459406ADFEAB}"/>
              </a:ext>
            </a:extLst>
          </p:cNvPr>
          <p:cNvGrpSpPr/>
          <p:nvPr/>
        </p:nvGrpSpPr>
        <p:grpSpPr>
          <a:xfrm>
            <a:off x="6300361" y="1195302"/>
            <a:ext cx="5550393" cy="4148858"/>
            <a:chOff x="4626625" y="699427"/>
            <a:chExt cx="6766430" cy="5057833"/>
          </a:xfrm>
        </p:grpSpPr>
        <p:pic>
          <p:nvPicPr>
            <p:cNvPr id="11" name="图片 24" descr="图片包含 草, 户外, 田地, 照片&#10;&#10;描述已自动生成">
              <a:extLst>
                <a:ext uri="{FF2B5EF4-FFF2-40B4-BE49-F238E27FC236}">
                  <a16:creationId xmlns:a16="http://schemas.microsoft.com/office/drawing/2014/main" id="{57EA6F43-3153-7463-E7E8-68B0BE65568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6563"/>
            <a:stretch/>
          </p:blipFill>
          <p:spPr>
            <a:xfrm>
              <a:off x="4626625" y="699427"/>
              <a:ext cx="6766430" cy="5057833"/>
            </a:xfrm>
            <a:prstGeom prst="rect">
              <a:avLst/>
            </a:prstGeom>
          </p:spPr>
        </p:pic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5CEB3713-84EF-FF2C-F9AA-4CAC9662BC0E}"/>
                </a:ext>
              </a:extLst>
            </p:cNvPr>
            <p:cNvSpPr/>
            <p:nvPr/>
          </p:nvSpPr>
          <p:spPr>
            <a:xfrm>
              <a:off x="4837430" y="5379954"/>
              <a:ext cx="1512000" cy="14193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dk1">
                <a:shade val="15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L"/>
            </a:p>
          </p:txBody>
        </p:sp>
      </p:grpSp>
      <p:sp>
        <p:nvSpPr>
          <p:cNvPr id="13" name="TextBox 12">
            <a:extLst>
              <a:ext uri="{FF2B5EF4-FFF2-40B4-BE49-F238E27FC236}">
                <a16:creationId xmlns:a16="http://schemas.microsoft.com/office/drawing/2014/main" id="{B4A069A5-6E08-64C0-8340-65F0E456E787}"/>
              </a:ext>
            </a:extLst>
          </p:cNvPr>
          <p:cNvSpPr txBox="1"/>
          <p:nvPr/>
        </p:nvSpPr>
        <p:spPr>
          <a:xfrm>
            <a:off x="4556172" y="4744072"/>
            <a:ext cx="139666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L" sz="2400" b="1" dirty="0" err="1">
                <a:solidFill>
                  <a:schemeClr val="bg1"/>
                </a:solidFill>
              </a:rPr>
              <a:t>Qdev</a:t>
            </a:r>
            <a:r>
              <a:rPr lang="en-NL" sz="2400" b="1" dirty="0">
                <a:solidFill>
                  <a:schemeClr val="bg1"/>
                </a:solidFill>
              </a:rPr>
              <a:t> 758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CC90B84-9BF7-305B-2336-2E4F13B7E3B8}"/>
              </a:ext>
            </a:extLst>
          </p:cNvPr>
          <p:cNvSpPr txBox="1"/>
          <p:nvPr/>
        </p:nvSpPr>
        <p:spPr>
          <a:xfrm>
            <a:off x="10207158" y="4744072"/>
            <a:ext cx="155215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L" sz="2400" b="1" dirty="0" err="1">
                <a:solidFill>
                  <a:schemeClr val="bg1"/>
                </a:solidFill>
              </a:rPr>
              <a:t>Qdev</a:t>
            </a:r>
            <a:r>
              <a:rPr lang="en-NL" sz="2400" b="1" dirty="0">
                <a:solidFill>
                  <a:schemeClr val="bg1"/>
                </a:solidFill>
              </a:rPr>
              <a:t> 1042</a:t>
            </a:r>
          </a:p>
        </p:txBody>
      </p:sp>
    </p:spTree>
    <p:extLst>
      <p:ext uri="{BB962C8B-B14F-4D97-AF65-F5344CB8AC3E}">
        <p14:creationId xmlns:p14="http://schemas.microsoft.com/office/powerpoint/2010/main" val="366888878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</Words>
  <Application>Microsoft Office PowerPoint</Application>
  <PresentationFormat>Widescreen</PresentationFormat>
  <Paragraphs>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Lukas Splitthoff</dc:creator>
  <cp:lastModifiedBy>Lukas Splitthoff</cp:lastModifiedBy>
  <cp:revision>3</cp:revision>
  <dcterms:created xsi:type="dcterms:W3CDTF">2024-02-05T11:08:20Z</dcterms:created>
  <dcterms:modified xsi:type="dcterms:W3CDTF">2024-02-05T11:16:32Z</dcterms:modified>
</cp:coreProperties>
</file>